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303" r:id="rId2"/>
    <p:sldId id="330" r:id="rId3"/>
    <p:sldId id="309" r:id="rId4"/>
    <p:sldId id="310" r:id="rId5"/>
    <p:sldId id="312" r:id="rId6"/>
    <p:sldId id="313" r:id="rId7"/>
    <p:sldId id="320" r:id="rId8"/>
    <p:sldId id="314" r:id="rId9"/>
    <p:sldId id="311" r:id="rId10"/>
    <p:sldId id="322" r:id="rId11"/>
    <p:sldId id="315" r:id="rId12"/>
    <p:sldId id="316" r:id="rId13"/>
    <p:sldId id="317" r:id="rId14"/>
    <p:sldId id="321" r:id="rId15"/>
    <p:sldId id="323" r:id="rId16"/>
    <p:sldId id="324" r:id="rId17"/>
    <p:sldId id="325" r:id="rId18"/>
    <p:sldId id="326" r:id="rId19"/>
    <p:sldId id="327" r:id="rId20"/>
    <p:sldId id="328" r:id="rId21"/>
    <p:sldId id="329" r:id="rId22"/>
    <p:sldId id="30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1E1"/>
    <a:srgbClr val="E6E1E1"/>
    <a:srgbClr val="1CE1E1"/>
    <a:srgbClr val="0000FF"/>
    <a:srgbClr val="10BAA5"/>
    <a:srgbClr val="10B09B"/>
    <a:srgbClr val="11C4AE"/>
    <a:srgbClr val="AC72E6"/>
    <a:srgbClr val="1C3649"/>
    <a:srgbClr val="1C04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4" autoAdjust="0"/>
    <p:restoredTop sz="88957" autoAdjust="0"/>
  </p:normalViewPr>
  <p:slideViewPr>
    <p:cSldViewPr snapToGrid="0">
      <p:cViewPr>
        <p:scale>
          <a:sx n="100" d="100"/>
          <a:sy n="100" d="100"/>
        </p:scale>
        <p:origin x="1176" y="464"/>
      </p:cViewPr>
      <p:guideLst>
        <p:guide orient="horz" pos="2160"/>
        <p:guide pos="3840"/>
      </p:guideLst>
    </p:cSldViewPr>
  </p:slideViewPr>
  <p:outlineViewPr>
    <p:cViewPr>
      <p:scale>
        <a:sx n="33" d="100"/>
        <a:sy n="33" d="100"/>
      </p:scale>
      <p:origin x="0" y="8232"/>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10/4/17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10/4/17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My</a:t>
            </a:r>
            <a:r>
              <a:rPr lang="en-US" baseline="0" dirty="0" smtClean="0"/>
              <a:t> name is Greg Filla and today I’ll be covering how to build an interactive dashboard using R Shiny.  I work as a product manager for Data Science Experience, so today I encourage you to try out this dashboard in </a:t>
            </a:r>
            <a:r>
              <a:rPr lang="en-US" baseline="0" dirty="0" err="1" smtClean="0"/>
              <a:t>dsx</a:t>
            </a:r>
            <a:r>
              <a:rPr lang="en-US" baseline="0" dirty="0" smtClean="0"/>
              <a:t>.  I’ll explain later a bit more about Data Science Experience, but first let’s look at what we’ll be building today.</a:t>
            </a:r>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1</a:t>
            </a:fld>
            <a:endParaRPr lang="en-US" dirty="0"/>
          </a:p>
        </p:txBody>
      </p:sp>
    </p:spTree>
    <p:extLst>
      <p:ext uri="{BB962C8B-B14F-4D97-AF65-F5344CB8AC3E}">
        <p14:creationId xmlns:p14="http://schemas.microsoft.com/office/powerpoint/2010/main" val="1690938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15</a:t>
            </a:fld>
            <a:endParaRPr lang="en-US" dirty="0"/>
          </a:p>
        </p:txBody>
      </p:sp>
    </p:spTree>
    <p:extLst>
      <p:ext uri="{BB962C8B-B14F-4D97-AF65-F5344CB8AC3E}">
        <p14:creationId xmlns:p14="http://schemas.microsoft.com/office/powerpoint/2010/main" val="163819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22</a:t>
            </a:fld>
            <a:endParaRPr lang="en-US" dirty="0"/>
          </a:p>
        </p:txBody>
      </p:sp>
    </p:spTree>
    <p:extLst>
      <p:ext uri="{BB962C8B-B14F-4D97-AF65-F5344CB8AC3E}">
        <p14:creationId xmlns:p14="http://schemas.microsoft.com/office/powerpoint/2010/main" val="716936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dashboard was created with only R</a:t>
            </a:r>
            <a:r>
              <a:rPr lang="en-US" baseline="0" dirty="0" smtClean="0"/>
              <a:t> code.  It may not be the prettiest, but I put this together to show some things easily possible with R Shiny.  The purpose of this dashboard is to score and validate the model performance of a deployed random forest model built in Data Science Experience and deployed with Watson Machine Learning. These two services are used together to help you build and deploy your analytics work.  In this dashboard I have the seven features of my model along with inputs I can manipulate before hitting score to see the resulting scores on the dashboard.  I also have a drop down where I can check the distribution of customers by variable in my data set compared by those who have or have not signed up for my bank’s new loan offer.   This is the start of what is possible with R Shiny, and if </a:t>
            </a:r>
            <a:r>
              <a:rPr lang="en-US" baseline="0" smtClean="0"/>
              <a:t>we have time today you can try adding on to this</a:t>
            </a:r>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3</a:t>
            </a:fld>
            <a:endParaRPr lang="en-US" dirty="0"/>
          </a:p>
        </p:txBody>
      </p:sp>
    </p:spTree>
    <p:extLst>
      <p:ext uri="{BB962C8B-B14F-4D97-AF65-F5344CB8AC3E}">
        <p14:creationId xmlns:p14="http://schemas.microsoft.com/office/powerpoint/2010/main" val="1252362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5</a:t>
            </a:fld>
            <a:endParaRPr lang="en-US" dirty="0"/>
          </a:p>
        </p:txBody>
      </p:sp>
    </p:spTree>
    <p:extLst>
      <p:ext uri="{BB962C8B-B14F-4D97-AF65-F5344CB8AC3E}">
        <p14:creationId xmlns:p14="http://schemas.microsoft.com/office/powerpoint/2010/main" val="134708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high level architecture that can help you think of what is happening with our Shiny app.  Starting from the far left we have the web browser and the cached data.  This is where the user of your dashboard will interact with visualizations and any controls in your application.  The cached data is stored on the client side – in the web browser – and this is what visualizations are drawn from.  If you have a small enough data set you can just have a web page that has all the data cached so any visualization that needs to be redrawn can be handled client side.  Since that isn’t the case for most data sets, we have Shiny to help make it easy to work with the server to get the data or execute any functions on demand based on what the user does.  In a shiny app, we use R code to define what functions are executed and work with R data objects that we can slice and dice before serving up to the client side.  We also have our data sources behind the server so if we need to query the database for more data that is also possible.  In the middle is  Shiny because it is the magic glue that makes it easy for us to just use R to make this all happen that ends up in a URL you can share with your team.</a:t>
            </a:r>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6</a:t>
            </a:fld>
            <a:endParaRPr lang="en-US" dirty="0"/>
          </a:p>
        </p:txBody>
      </p:sp>
    </p:spTree>
    <p:extLst>
      <p:ext uri="{BB962C8B-B14F-4D97-AF65-F5344CB8AC3E}">
        <p14:creationId xmlns:p14="http://schemas.microsoft.com/office/powerpoint/2010/main" val="172421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Geospatial</a:t>
            </a:r>
            <a:r>
              <a:rPr lang="en-US" baseline="0" dirty="0" smtClean="0"/>
              <a:t> is actually a really powerful capability of shiny apps.  The example screenshot above shows an example of it in action.</a:t>
            </a:r>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7</a:t>
            </a:fld>
            <a:endParaRPr lang="en-US" dirty="0"/>
          </a:p>
        </p:txBody>
      </p:sp>
    </p:spTree>
    <p:extLst>
      <p:ext uri="{BB962C8B-B14F-4D97-AF65-F5344CB8AC3E}">
        <p14:creationId xmlns:p14="http://schemas.microsoft.com/office/powerpoint/2010/main" val="20501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will be using Flexdashboard</a:t>
            </a:r>
            <a:r>
              <a:rPr lang="en-US" baseline="0" dirty="0" smtClean="0"/>
              <a:t> to build a dashboard in R.  I personally prefer this for my projects since it provides enough flexibility and control I need with giving me a dead simple development framework.  All we do with </a:t>
            </a:r>
            <a:r>
              <a:rPr lang="en-US" baseline="0" dirty="0" err="1" smtClean="0"/>
              <a:t>flexdashboard</a:t>
            </a:r>
            <a:r>
              <a:rPr lang="en-US" baseline="0" dirty="0" smtClean="0"/>
              <a:t> is fill in a R Markdown document with chunks of R code we want in different sections and it compiles into a web app for us.</a:t>
            </a:r>
          </a:p>
          <a:p>
            <a:endParaRPr lang="en-US" baseline="0" dirty="0" smtClean="0"/>
          </a:p>
          <a:p>
            <a:r>
              <a:rPr lang="en-US" baseline="0" dirty="0" err="1" smtClean="0"/>
              <a:t>Shinydashboard</a:t>
            </a:r>
            <a:r>
              <a:rPr lang="en-US" baseline="0" dirty="0" smtClean="0"/>
              <a:t> is a bit more flexible but also introduces multiple files for your app.  This can be really helpful when your project starts to grow but also has slightly more of a learning curve and adds some complexity.</a:t>
            </a:r>
          </a:p>
          <a:p>
            <a:endParaRPr lang="en-US" baseline="0" dirty="0" smtClean="0"/>
          </a:p>
          <a:p>
            <a:r>
              <a:rPr lang="en-US" baseline="0" dirty="0" smtClean="0"/>
              <a:t>Pure shiny is even more flexible.  With shiny you are even more free to do whatever you want, but you lose some of the nice features of the dashboard packages that provide really clean templates and built in capabilities to make it simple to create interactive apps.</a:t>
            </a:r>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8</a:t>
            </a:fld>
            <a:endParaRPr lang="en-US" dirty="0"/>
          </a:p>
        </p:txBody>
      </p:sp>
    </p:spTree>
    <p:extLst>
      <p:ext uri="{BB962C8B-B14F-4D97-AF65-F5344CB8AC3E}">
        <p14:creationId xmlns:p14="http://schemas.microsoft.com/office/powerpoint/2010/main" val="313262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poll now</a:t>
            </a:r>
            <a:r>
              <a:rPr lang="en-US" baseline="0" dirty="0" smtClean="0"/>
              <a:t> – do we want to see a hello world example and take a deep dive into shiny or just get everyone up and running with their own dashboard and work </a:t>
            </a:r>
            <a:r>
              <a:rPr lang="en-US" baseline="0" dirty="0" err="1" smtClean="0"/>
              <a:t>backwords</a:t>
            </a:r>
            <a:r>
              <a:rPr lang="en-US" baseline="0" dirty="0" smtClean="0"/>
              <a:t>.  </a:t>
            </a:r>
          </a:p>
          <a:p>
            <a:endParaRPr lang="en-US" baseline="0" dirty="0" smtClean="0"/>
          </a:p>
          <a:p>
            <a:r>
              <a:rPr lang="en-US" baseline="0" dirty="0" smtClean="0"/>
              <a:t>Raise your hand if you want to see the hello world example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Raise your hand if you want to move on to the full dashboard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9</a:t>
            </a:fld>
            <a:endParaRPr lang="en-US" dirty="0"/>
          </a:p>
        </p:txBody>
      </p:sp>
    </p:spTree>
    <p:extLst>
      <p:ext uri="{BB962C8B-B14F-4D97-AF65-F5344CB8AC3E}">
        <p14:creationId xmlns:p14="http://schemas.microsoft.com/office/powerpoint/2010/main" val="413695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10</a:t>
            </a:fld>
            <a:endParaRPr lang="en-US" dirty="0"/>
          </a:p>
        </p:txBody>
      </p:sp>
    </p:spTree>
    <p:extLst>
      <p:ext uri="{BB962C8B-B14F-4D97-AF65-F5344CB8AC3E}">
        <p14:creationId xmlns:p14="http://schemas.microsoft.com/office/powerpoint/2010/main" val="119617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best way to see what is happening with a </a:t>
            </a:r>
            <a:r>
              <a:rPr lang="en-US" baseline="0" dirty="0" err="1" smtClean="0"/>
              <a:t>flexdashboard</a:t>
            </a:r>
            <a:r>
              <a:rPr lang="en-US" baseline="0" dirty="0" smtClean="0"/>
              <a:t> document.  </a:t>
            </a:r>
          </a:p>
          <a:p>
            <a:endParaRPr lang="en-US" baseline="0" dirty="0" smtClean="0"/>
          </a:p>
          <a:p>
            <a:r>
              <a:rPr lang="en-US" baseline="0" dirty="0" smtClean="0"/>
              <a:t>The markdown document on the left directly maps to the compiled application on the right.  Starting at the top we have meta data to help describe the behavior of the app.  The orientation of columns can be seen on the right as the column sections of the document create empty columns.  The second chart in the second column splits the column to create a row.  If you wanted to have wider charts you can orient to Rows and split rows to create columns.  The blank sections following each of the headers like ### A/B/C are where we add our R code to create a visualization or output/input we want.</a:t>
            </a:r>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13</a:t>
            </a:fld>
            <a:endParaRPr lang="en-US" dirty="0"/>
          </a:p>
        </p:txBody>
      </p:sp>
    </p:spTree>
    <p:extLst>
      <p:ext uri="{BB962C8B-B14F-4D97-AF65-F5344CB8AC3E}">
        <p14:creationId xmlns:p14="http://schemas.microsoft.com/office/powerpoint/2010/main" val="438194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7113" t="2235" r="54595"/>
          <a:stretch/>
        </p:blipFill>
        <p:spPr>
          <a:xfrm flipH="1">
            <a:off x="6095999" y="0"/>
            <a:ext cx="4562555" cy="6187441"/>
          </a:xfrm>
          <a:prstGeom prst="rect">
            <a:avLst/>
          </a:prstGeom>
        </p:spPr>
      </p:pic>
      <p:sp>
        <p:nvSpPr>
          <p:cNvPr id="18" name="Rectangle 17"/>
          <p:cNvSpPr/>
          <p:nvPr userDrawn="1"/>
        </p:nvSpPr>
        <p:spPr>
          <a:xfrm>
            <a:off x="3500746" y="0"/>
            <a:ext cx="7759700" cy="6187440"/>
          </a:xfrm>
          <a:prstGeom prst="rect">
            <a:avLst/>
          </a:prstGeom>
          <a:solidFill>
            <a:srgbClr val="E6E1E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0" y="0"/>
            <a:ext cx="6096000" cy="6187440"/>
          </a:xfrm>
          <a:prstGeom prst="rect">
            <a:avLst/>
          </a:prstGeom>
          <a:solidFill>
            <a:srgbClr val="1C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4" name="Rectangle 23"/>
          <p:cNvSpPr/>
          <p:nvPr userDrawn="1"/>
        </p:nvSpPr>
        <p:spPr>
          <a:xfrm>
            <a:off x="10658554" y="0"/>
            <a:ext cx="1533446" cy="6187440"/>
          </a:xfrm>
          <a:prstGeom prst="rect">
            <a:avLst/>
          </a:prstGeom>
          <a:solidFill>
            <a:srgbClr val="10B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 Placeholder 15"/>
          <p:cNvSpPr>
            <a:spLocks noGrp="1"/>
          </p:cNvSpPr>
          <p:nvPr>
            <p:ph type="body" sz="quarter" idx="12" hasCustomPrompt="1"/>
          </p:nvPr>
        </p:nvSpPr>
        <p:spPr>
          <a:xfrm>
            <a:off x="109766" y="2257651"/>
            <a:ext cx="5152880" cy="864461"/>
          </a:xfrm>
        </p:spPr>
        <p:txBody>
          <a:bodyPr>
            <a:noAutofit/>
          </a:bodyPr>
          <a:lstStyle>
            <a:lvl1pPr marL="0" marR="0" indent="0" algn="l" defTabSz="914400" rtl="0" eaLnBrk="1" fontAlgn="t" latinLnBrk="0" hangingPunct="1">
              <a:lnSpc>
                <a:spcPct val="90000"/>
              </a:lnSpc>
              <a:spcBef>
                <a:spcPts val="0"/>
              </a:spcBef>
              <a:spcAft>
                <a:spcPts val="0"/>
              </a:spcAft>
              <a:buClrTx/>
              <a:buSzTx/>
              <a:buFontTx/>
              <a:buNone/>
              <a:tabLst/>
              <a:defRPr sz="2800" baseline="0">
                <a:solidFill>
                  <a:schemeClr val="bg1"/>
                </a:solidFill>
                <a:latin typeface="Arial" charset="0"/>
              </a:defRPr>
            </a:lvl1pPr>
          </a:lstStyle>
          <a:p>
            <a:r>
              <a:rPr lang="en-US" dirty="0"/>
              <a:t>Presentation Title Line 1</a:t>
            </a:r>
            <a:br>
              <a:rPr lang="en-US" dirty="0"/>
            </a:br>
            <a:r>
              <a:rPr lang="en-US" dirty="0"/>
              <a:t>Presentation Title Line 2</a:t>
            </a:r>
          </a:p>
        </p:txBody>
      </p:sp>
      <p:sp>
        <p:nvSpPr>
          <p:cNvPr id="28" name="Text Placeholder 15"/>
          <p:cNvSpPr>
            <a:spLocks noGrp="1"/>
          </p:cNvSpPr>
          <p:nvPr>
            <p:ph type="body" sz="quarter" idx="13" hasCustomPrompt="1"/>
          </p:nvPr>
        </p:nvSpPr>
        <p:spPr>
          <a:xfrm>
            <a:off x="109766" y="3122112"/>
            <a:ext cx="5152880" cy="864461"/>
          </a:xfrm>
        </p:spPr>
        <p:txBody>
          <a:bodyPr>
            <a:noAutofit/>
          </a:bodyPr>
          <a:lstStyle>
            <a:lvl1pPr marL="0" indent="0" fontAlgn="t">
              <a:lnSpc>
                <a:spcPct val="90000"/>
              </a:lnSpc>
              <a:spcBef>
                <a:spcPts val="0"/>
              </a:spcBef>
              <a:buFontTx/>
              <a:buNone/>
              <a:defRPr sz="1800" baseline="0">
                <a:solidFill>
                  <a:schemeClr val="bg1"/>
                </a:solidFill>
                <a:latin typeface="Arial" charset="0"/>
              </a:defRPr>
            </a:lvl1pPr>
          </a:lstStyle>
          <a:p>
            <a:r>
              <a:rPr lang="en-US" dirty="0"/>
              <a:t>Presenter Name or</a:t>
            </a:r>
            <a:br>
              <a:rPr lang="en-US" dirty="0"/>
            </a:br>
            <a:r>
              <a:rPr lang="en-US" dirty="0"/>
              <a:t>Sub-title can go here</a:t>
            </a:r>
          </a:p>
        </p:txBody>
      </p:sp>
      <p:sp>
        <p:nvSpPr>
          <p:cNvPr id="30" name="Date Placeholder 4"/>
          <p:cNvSpPr>
            <a:spLocks noGrp="1"/>
          </p:cNvSpPr>
          <p:nvPr>
            <p:ph type="dt" sz="half" idx="2"/>
          </p:nvPr>
        </p:nvSpPr>
        <p:spPr>
          <a:xfrm>
            <a:off x="109766" y="6410471"/>
            <a:ext cx="2743200" cy="249812"/>
          </a:xfrm>
          <a:prstGeom prst="rect">
            <a:avLst/>
          </a:prstGeom>
        </p:spPr>
        <p:txBody>
          <a:bodyPr vert="horz" lIns="0" tIns="45720" rIns="91440" bIns="45720" rtlCol="0" anchor="ctr"/>
          <a:lstStyle>
            <a:lvl1pPr algn="l">
              <a:defRPr sz="1200" baseline="0">
                <a:solidFill>
                  <a:schemeClr val="bg2">
                    <a:lumMod val="25000"/>
                  </a:schemeClr>
                </a:solidFill>
              </a:defRPr>
            </a:lvl1pPr>
          </a:lstStyle>
          <a:p>
            <a:fld id="{F5048F38-2285-E64A-8059-5F6508D0AE2F}" type="datetime1">
              <a:rPr lang="en-US" smtClean="0"/>
              <a:t>10/4/17</a:t>
            </a:fld>
            <a:endParaRPr lang="en-US" dirty="0"/>
          </a:p>
        </p:txBody>
      </p:sp>
      <p:sp>
        <p:nvSpPr>
          <p:cNvPr id="31" name="Subtitle 2"/>
          <p:cNvSpPr txBox="1">
            <a:spLocks/>
          </p:cNvSpPr>
          <p:nvPr userDrawn="1"/>
        </p:nvSpPr>
        <p:spPr>
          <a:xfrm>
            <a:off x="109766" y="119093"/>
            <a:ext cx="4274958" cy="45964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2200" dirty="0">
                <a:solidFill>
                  <a:schemeClr val="bg1"/>
                </a:solidFill>
                <a:latin typeface="Arial" charset="0"/>
              </a:rPr>
              <a:t>IBM Analytics | </a:t>
            </a:r>
            <a:r>
              <a:rPr lang="en-US" sz="2200" b="1" dirty="0">
                <a:solidFill>
                  <a:schemeClr val="bg1"/>
                </a:solidFill>
                <a:latin typeface="Arial" charset="0"/>
              </a:rPr>
              <a:t>Global Elite</a:t>
            </a:r>
            <a:endParaRPr lang="en-US" sz="2200" b="1" baseline="0" dirty="0">
              <a:solidFill>
                <a:schemeClr val="bg1"/>
              </a:solidFill>
              <a:latin typeface="Arial" charset="0"/>
            </a:endParaRPr>
          </a:p>
        </p:txBody>
      </p:sp>
      <p:pic>
        <p:nvPicPr>
          <p:cNvPr id="32" name="Picture 31"/>
          <p:cNvPicPr>
            <a:picLocks noChangeAspect="1"/>
          </p:cNvPicPr>
          <p:nvPr userDrawn="1"/>
        </p:nvPicPr>
        <p:blipFill rotWithShape="1">
          <a:blip r:embed="rId3">
            <a:extLst>
              <a:ext uri="{28A0092B-C50C-407E-A947-70E740481C1C}">
                <a14:useLocalDpi xmlns:a14="http://schemas.microsoft.com/office/drawing/2010/main" val="0"/>
              </a:ext>
            </a:extLst>
          </a:blip>
          <a:srcRect r="45846"/>
          <a:stretch/>
        </p:blipFill>
        <p:spPr>
          <a:xfrm>
            <a:off x="11416496" y="6401812"/>
            <a:ext cx="694859" cy="249813"/>
          </a:xfrm>
          <a:prstGeom prst="rect">
            <a:avLst/>
          </a:prstGeom>
        </p:spPr>
      </p:pic>
      <p:pic>
        <p:nvPicPr>
          <p:cNvPr id="3" name="Picture 2"/>
          <p:cNvPicPr>
            <a:picLocks noChangeAspect="1"/>
          </p:cNvPicPr>
          <p:nvPr userDrawn="1"/>
        </p:nvPicPr>
        <p:blipFill>
          <a:blip r:embed="rId4">
            <a:alphaModFix amt="40000"/>
            <a:extLst>
              <a:ext uri="{28A0092B-C50C-407E-A947-70E740481C1C}">
                <a14:useLocalDpi xmlns:a14="http://schemas.microsoft.com/office/drawing/2010/main" val="0"/>
              </a:ext>
            </a:extLst>
          </a:blip>
          <a:stretch>
            <a:fillRect/>
          </a:stretch>
        </p:blipFill>
        <p:spPr>
          <a:xfrm>
            <a:off x="10658554" y="-141436"/>
            <a:ext cx="1533446" cy="6328876"/>
          </a:xfrm>
          <a:prstGeom prst="rect">
            <a:avLst/>
          </a:prstGeom>
        </p:spPr>
      </p:pic>
      <p:sp>
        <p:nvSpPr>
          <p:cNvPr id="15" name="Subtitle 2"/>
          <p:cNvSpPr txBox="1">
            <a:spLocks/>
          </p:cNvSpPr>
          <p:nvPr userDrawn="1"/>
        </p:nvSpPr>
        <p:spPr>
          <a:xfrm>
            <a:off x="6200131" y="119094"/>
            <a:ext cx="4274958" cy="45964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2200" dirty="0">
                <a:solidFill>
                  <a:schemeClr val="tx1"/>
                </a:solidFill>
                <a:latin typeface="Arial" charset="0"/>
              </a:rPr>
              <a:t>IBM Analytics University Live!</a:t>
            </a:r>
            <a:endParaRPr lang="en-US" sz="2200" baseline="0" dirty="0">
              <a:solidFill>
                <a:schemeClr val="tx1"/>
              </a:solidFill>
              <a:latin typeface="Arial" charset="0"/>
            </a:endParaRPr>
          </a:p>
        </p:txBody>
      </p:sp>
      <p:sp>
        <p:nvSpPr>
          <p:cNvPr id="14" name="Slide Number Placeholder 3"/>
          <p:cNvSpPr>
            <a:spLocks noGrp="1"/>
          </p:cNvSpPr>
          <p:nvPr>
            <p:ph type="sldNum" sz="quarter" idx="4"/>
          </p:nvPr>
        </p:nvSpPr>
        <p:spPr>
          <a:xfrm>
            <a:off x="5958067" y="6410471"/>
            <a:ext cx="580665" cy="249812"/>
          </a:xfrm>
          <a:prstGeom prst="rect">
            <a:avLst/>
          </a:prstGeom>
        </p:spPr>
        <p:txBody>
          <a:bodyPr vert="horz" lIns="0" tIns="45720" rIns="91440" bIns="45720" rtlCol="0" anchor="ctr"/>
          <a:lstStyle>
            <a:lvl1pPr algn="ctr">
              <a:defRPr sz="1200" baseline="0">
                <a:solidFill>
                  <a:schemeClr val="bg2">
                    <a:lumMod val="25000"/>
                  </a:schemeClr>
                </a:solidFill>
              </a:defRPr>
            </a:lvl1pPr>
          </a:lstStyle>
          <a:p>
            <a:fld id="{64A8A213-8E92-D94A-82D7-8578C89CAF17}" type="slidenum">
              <a:rPr lang="en-US" smtClean="0"/>
              <a:pPr/>
              <a:t>‹#›</a:t>
            </a:fld>
            <a:endParaRPr lang="en-US" dirty="0"/>
          </a:p>
        </p:txBody>
      </p:sp>
    </p:spTree>
    <p:extLst>
      <p:ext uri="{BB962C8B-B14F-4D97-AF65-F5344CB8AC3E}">
        <p14:creationId xmlns:p14="http://schemas.microsoft.com/office/powerpoint/2010/main" val="1916245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with Copy and Image">
    <p:spTree>
      <p:nvGrpSpPr>
        <p:cNvPr id="1" name=""/>
        <p:cNvGrpSpPr/>
        <p:nvPr/>
      </p:nvGrpSpPr>
      <p:grpSpPr>
        <a:xfrm>
          <a:off x="0" y="0"/>
          <a:ext cx="0" cy="0"/>
          <a:chOff x="0" y="0"/>
          <a:chExt cx="0" cy="0"/>
        </a:xfrm>
      </p:grpSpPr>
      <p:sp>
        <p:nvSpPr>
          <p:cNvPr id="8" name="Rectangle 7"/>
          <p:cNvSpPr/>
          <p:nvPr userDrawn="1"/>
        </p:nvSpPr>
        <p:spPr>
          <a:xfrm>
            <a:off x="6024880" y="0"/>
            <a:ext cx="6167120" cy="6187440"/>
          </a:xfrm>
          <a:prstGeom prst="rect">
            <a:avLst/>
          </a:prstGeom>
          <a:solidFill>
            <a:srgbClr val="E6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 name="Picture Placeholder 2"/>
          <p:cNvSpPr>
            <a:spLocks noGrp="1"/>
          </p:cNvSpPr>
          <p:nvPr>
            <p:ph type="pic" sz="quarter" idx="13" hasCustomPrompt="1"/>
          </p:nvPr>
        </p:nvSpPr>
        <p:spPr>
          <a:xfrm>
            <a:off x="6248401" y="193040"/>
            <a:ext cx="5720080" cy="2743740"/>
          </a:xfrm>
          <a:solidFill>
            <a:srgbClr val="F1EDED"/>
          </a:solidFill>
        </p:spPr>
        <p:txBody>
          <a:bodyPr anchor="ctr">
            <a:normAutofit/>
          </a:bodyPr>
          <a:lstStyle>
            <a:lvl1pPr marL="0" indent="0" algn="ctr">
              <a:buNone/>
              <a:defRPr sz="2000">
                <a:solidFill>
                  <a:srgbClr val="A6A6A6"/>
                </a:solidFill>
              </a:defRPr>
            </a:lvl1pPr>
          </a:lstStyle>
          <a:p>
            <a:r>
              <a:rPr lang="en-US" dirty="0"/>
              <a:t>Your image goes here</a:t>
            </a:r>
          </a:p>
        </p:txBody>
      </p:sp>
      <p:sp>
        <p:nvSpPr>
          <p:cNvPr id="12" name="Picture Placeholder 2"/>
          <p:cNvSpPr>
            <a:spLocks noGrp="1"/>
          </p:cNvSpPr>
          <p:nvPr>
            <p:ph type="pic" sz="quarter" idx="14" hasCustomPrompt="1"/>
          </p:nvPr>
        </p:nvSpPr>
        <p:spPr>
          <a:xfrm>
            <a:off x="6248401" y="3219547"/>
            <a:ext cx="5720080" cy="2743740"/>
          </a:xfrm>
          <a:solidFill>
            <a:srgbClr val="F1EDED"/>
          </a:solidFill>
        </p:spPr>
        <p:txBody>
          <a:bodyPr anchor="ctr">
            <a:normAutofit/>
          </a:bodyPr>
          <a:lstStyle>
            <a:lvl1pPr marL="0" indent="0" algn="ctr">
              <a:buNone/>
              <a:defRPr sz="2000">
                <a:solidFill>
                  <a:srgbClr val="A6A6A6"/>
                </a:solidFill>
              </a:defRPr>
            </a:lvl1pPr>
          </a:lstStyle>
          <a:p>
            <a:r>
              <a:rPr lang="en-US" dirty="0"/>
              <a:t>Your image goes here</a:t>
            </a:r>
          </a:p>
        </p:txBody>
      </p:sp>
      <p:sp>
        <p:nvSpPr>
          <p:cNvPr id="13" name="Text Placeholder 15"/>
          <p:cNvSpPr>
            <a:spLocks noGrp="1"/>
          </p:cNvSpPr>
          <p:nvPr>
            <p:ph type="body" sz="quarter" idx="11" hasCustomPrompt="1"/>
          </p:nvPr>
        </p:nvSpPr>
        <p:spPr>
          <a:xfrm>
            <a:off x="109766" y="81971"/>
            <a:ext cx="5027020" cy="521222"/>
          </a:xfrm>
        </p:spPr>
        <p:txBody>
          <a:bodyPr>
            <a:noAutofit/>
          </a:bodyPr>
          <a:lstStyle>
            <a:lvl1pPr marL="0" indent="0" fontAlgn="t">
              <a:buFontTx/>
              <a:buNone/>
              <a:defRPr sz="2800" baseline="0">
                <a:solidFill>
                  <a:schemeClr val="accent5">
                    <a:lumMod val="75000"/>
                  </a:schemeClr>
                </a:solidFill>
                <a:latin typeface="Arial" charset="0"/>
              </a:defRPr>
            </a:lvl1pPr>
          </a:lstStyle>
          <a:p>
            <a:r>
              <a:rPr lang="en-US" dirty="0"/>
              <a:t>Header goes here</a:t>
            </a:r>
          </a:p>
        </p:txBody>
      </p:sp>
      <p:sp>
        <p:nvSpPr>
          <p:cNvPr id="17" name="Text Placeholder 15"/>
          <p:cNvSpPr>
            <a:spLocks noGrp="1"/>
          </p:cNvSpPr>
          <p:nvPr>
            <p:ph type="body" sz="quarter" idx="12" hasCustomPrompt="1"/>
          </p:nvPr>
        </p:nvSpPr>
        <p:spPr>
          <a:xfrm>
            <a:off x="109766" y="714953"/>
            <a:ext cx="5027021" cy="4248991"/>
          </a:xfrm>
        </p:spPr>
        <p:txBody>
          <a:bodyPr>
            <a:noAutofit/>
          </a:bodyPr>
          <a:lstStyle>
            <a:lvl1pPr marL="0" indent="0" fontAlgn="t">
              <a:lnSpc>
                <a:spcPts val="2700"/>
              </a:lnSpc>
              <a:spcBef>
                <a:spcPts val="0"/>
              </a:spcBef>
              <a:spcAft>
                <a:spcPts val="1200"/>
              </a:spcAft>
              <a:buFontTx/>
              <a:buNone/>
              <a:defRPr sz="2400" baseline="0">
                <a:solidFill>
                  <a:schemeClr val="bg2">
                    <a:lumMod val="25000"/>
                  </a:schemeClr>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a:p>
            <a:r>
              <a:rPr lang="en-US" dirty="0"/>
              <a:t>In </a:t>
            </a:r>
            <a:r>
              <a:rPr lang="en-US" dirty="0" err="1"/>
              <a:t>ut</a:t>
            </a:r>
            <a:r>
              <a:rPr lang="en-US" dirty="0"/>
              <a:t> </a:t>
            </a:r>
            <a:r>
              <a:rPr lang="en-US" dirty="0" err="1"/>
              <a:t>lobortis</a:t>
            </a:r>
            <a:r>
              <a:rPr lang="en-US" dirty="0"/>
              <a:t> </a:t>
            </a:r>
            <a:r>
              <a:rPr lang="en-US" dirty="0" err="1"/>
              <a:t>neque</a:t>
            </a:r>
            <a:r>
              <a:rPr lang="en-US" dirty="0"/>
              <a:t>, </a:t>
            </a:r>
            <a:r>
              <a:rPr lang="en-US" dirty="0" err="1"/>
              <a:t>quis</a:t>
            </a:r>
            <a:r>
              <a:rPr lang="en-US" dirty="0"/>
              <a:t> </a:t>
            </a:r>
            <a:r>
              <a:rPr lang="en-US" dirty="0" err="1"/>
              <a:t>lobortis</a:t>
            </a:r>
            <a:r>
              <a:rPr lang="en-US" dirty="0"/>
              <a:t> </a:t>
            </a:r>
            <a:r>
              <a:rPr lang="en-US" dirty="0" err="1"/>
              <a:t>velit</a:t>
            </a:r>
            <a:r>
              <a:rPr lang="en-US" dirty="0"/>
              <a:t>. </a:t>
            </a:r>
            <a:r>
              <a:rPr lang="en-US" dirty="0" err="1"/>
              <a:t>Praesent</a:t>
            </a:r>
            <a:r>
              <a:rPr lang="en-US" dirty="0"/>
              <a:t> non </a:t>
            </a:r>
            <a:r>
              <a:rPr lang="en-US" dirty="0" err="1"/>
              <a:t>feugiat</a:t>
            </a:r>
            <a:r>
              <a:rPr lang="en-US" dirty="0"/>
              <a:t> </a:t>
            </a:r>
            <a:r>
              <a:rPr lang="en-US" dirty="0" err="1"/>
              <a:t>sapien</a:t>
            </a:r>
            <a:r>
              <a:rPr lang="en-US" dirty="0"/>
              <a:t>, </a:t>
            </a:r>
            <a:r>
              <a:rPr lang="en-US" dirty="0" err="1"/>
              <a:t>sed</a:t>
            </a:r>
            <a:r>
              <a:rPr lang="en-US" dirty="0"/>
              <a:t> </a:t>
            </a:r>
            <a:r>
              <a:rPr lang="en-US" dirty="0" err="1"/>
              <a:t>rhoncus</a:t>
            </a:r>
            <a:r>
              <a:rPr lang="en-US" dirty="0"/>
              <a:t>.</a:t>
            </a:r>
          </a:p>
        </p:txBody>
      </p:sp>
      <p:sp>
        <p:nvSpPr>
          <p:cNvPr id="18" name="Rectangle 17"/>
          <p:cNvSpPr/>
          <p:nvPr userDrawn="1"/>
        </p:nvSpPr>
        <p:spPr>
          <a:xfrm>
            <a:off x="0" y="6184652"/>
            <a:ext cx="12192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Picture 18"/>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6184652"/>
            <a:ext cx="12192000" cy="673348"/>
          </a:xfrm>
          <a:prstGeom prst="rect">
            <a:avLst/>
          </a:prstGeom>
        </p:spPr>
      </p:pic>
      <p:sp>
        <p:nvSpPr>
          <p:cNvPr id="20" name="Date Placeholder 4"/>
          <p:cNvSpPr txBox="1">
            <a:spLocks/>
          </p:cNvSpPr>
          <p:nvPr userDrawn="1"/>
        </p:nvSpPr>
        <p:spPr>
          <a:xfrm>
            <a:off x="109766" y="6410471"/>
            <a:ext cx="2743200" cy="249812"/>
          </a:xfrm>
          <a:prstGeom prst="rect">
            <a:avLst/>
          </a:prstGeom>
        </p:spPr>
        <p:txBody>
          <a:bodyPr vert="horz" lIns="0" tIns="45720" rIns="91440" bIns="4572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IBM Analytics </a:t>
            </a:r>
            <a:r>
              <a:rPr lang="en-US" b="1" dirty="0">
                <a:solidFill>
                  <a:schemeClr val="bg1"/>
                </a:solidFill>
              </a:rPr>
              <a:t>| Global Elite</a:t>
            </a:r>
          </a:p>
        </p:txBody>
      </p:sp>
      <p:sp>
        <p:nvSpPr>
          <p:cNvPr id="21" name="Slide Number Placeholder 3"/>
          <p:cNvSpPr txBox="1">
            <a:spLocks/>
          </p:cNvSpPr>
          <p:nvPr userDrawn="1"/>
        </p:nvSpPr>
        <p:spPr>
          <a:xfrm>
            <a:off x="5958067" y="641047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mtClean="0">
                <a:solidFill>
                  <a:schemeClr val="bg1"/>
                </a:solidFill>
              </a:rPr>
              <a:pPr/>
              <a:t>‹#›</a:t>
            </a:fld>
            <a:endParaRPr lang="en-US" dirty="0">
              <a:solidFill>
                <a:schemeClr val="bg1"/>
              </a:solidFill>
            </a:endParaRP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16496" y="6414308"/>
            <a:ext cx="589787" cy="22670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10" name="Rectangle 9"/>
          <p:cNvSpPr/>
          <p:nvPr userDrawn="1"/>
        </p:nvSpPr>
        <p:spPr>
          <a:xfrm>
            <a:off x="0" y="0"/>
            <a:ext cx="12192000" cy="6187440"/>
          </a:xfrm>
          <a:prstGeom prst="rect">
            <a:avLst/>
          </a:prstGeom>
          <a:solidFill>
            <a:srgbClr val="E6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3" name="Chart Placeholder 14"/>
          <p:cNvSpPr>
            <a:spLocks noGrp="1"/>
          </p:cNvSpPr>
          <p:nvPr>
            <p:ph type="chart" sz="quarter" idx="13" hasCustomPrompt="1"/>
          </p:nvPr>
        </p:nvSpPr>
        <p:spPr>
          <a:xfrm>
            <a:off x="109766" y="756284"/>
            <a:ext cx="11909514" cy="5243860"/>
          </a:xfrm>
        </p:spPr>
        <p:txBody>
          <a:bodyPr>
            <a:noAutofit/>
          </a:bodyPr>
          <a:lstStyle>
            <a:lvl1pPr marL="0" indent="0">
              <a:buNone/>
              <a:defRPr sz="2000" baseline="0">
                <a:solidFill>
                  <a:srgbClr val="A6A6A6"/>
                </a:solidFill>
              </a:defRPr>
            </a:lvl1pPr>
          </a:lstStyle>
          <a:p>
            <a:r>
              <a:rPr lang="en-US" dirty="0"/>
              <a:t>Click icon and choose templates to insert bar chart</a:t>
            </a:r>
          </a:p>
        </p:txBody>
      </p:sp>
      <p:sp>
        <p:nvSpPr>
          <p:cNvPr id="14" name="Text Placeholder 15"/>
          <p:cNvSpPr>
            <a:spLocks noGrp="1"/>
          </p:cNvSpPr>
          <p:nvPr>
            <p:ph type="body" sz="quarter" idx="11" hasCustomPrompt="1"/>
          </p:nvPr>
        </p:nvSpPr>
        <p:spPr>
          <a:xfrm>
            <a:off x="109766" y="81971"/>
            <a:ext cx="5027020" cy="521222"/>
          </a:xfrm>
        </p:spPr>
        <p:txBody>
          <a:bodyPr>
            <a:noAutofit/>
          </a:bodyPr>
          <a:lstStyle>
            <a:lvl1pPr marL="0" indent="0" fontAlgn="t">
              <a:buFontTx/>
              <a:buNone/>
              <a:defRPr sz="2800" baseline="0">
                <a:solidFill>
                  <a:schemeClr val="accent5">
                    <a:lumMod val="75000"/>
                  </a:schemeClr>
                </a:solidFill>
                <a:latin typeface="Arial" charset="0"/>
              </a:defRPr>
            </a:lvl1pPr>
          </a:lstStyle>
          <a:p>
            <a:r>
              <a:rPr lang="en-US" dirty="0"/>
              <a:t>Header goes here</a:t>
            </a:r>
          </a:p>
        </p:txBody>
      </p:sp>
      <p:sp>
        <p:nvSpPr>
          <p:cNvPr id="11" name="Rectangle 10"/>
          <p:cNvSpPr/>
          <p:nvPr userDrawn="1"/>
        </p:nvSpPr>
        <p:spPr>
          <a:xfrm>
            <a:off x="0" y="6184652"/>
            <a:ext cx="12192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6184652"/>
            <a:ext cx="12192000" cy="673348"/>
          </a:xfrm>
          <a:prstGeom prst="rect">
            <a:avLst/>
          </a:prstGeom>
        </p:spPr>
      </p:pic>
      <p:sp>
        <p:nvSpPr>
          <p:cNvPr id="17" name="Date Placeholder 4"/>
          <p:cNvSpPr txBox="1">
            <a:spLocks/>
          </p:cNvSpPr>
          <p:nvPr userDrawn="1"/>
        </p:nvSpPr>
        <p:spPr>
          <a:xfrm>
            <a:off x="109766" y="6410471"/>
            <a:ext cx="2743200" cy="249812"/>
          </a:xfrm>
          <a:prstGeom prst="rect">
            <a:avLst/>
          </a:prstGeom>
        </p:spPr>
        <p:txBody>
          <a:bodyPr vert="horz" lIns="0" tIns="45720" rIns="91440" bIns="4572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IBM Analytics </a:t>
            </a:r>
            <a:r>
              <a:rPr lang="en-US" b="1" dirty="0">
                <a:solidFill>
                  <a:schemeClr val="bg1"/>
                </a:solidFill>
              </a:rPr>
              <a:t>| Global Elite</a:t>
            </a:r>
          </a:p>
        </p:txBody>
      </p:sp>
      <p:sp>
        <p:nvSpPr>
          <p:cNvPr id="18" name="Slide Number Placeholder 3"/>
          <p:cNvSpPr txBox="1">
            <a:spLocks/>
          </p:cNvSpPr>
          <p:nvPr userDrawn="1"/>
        </p:nvSpPr>
        <p:spPr>
          <a:xfrm>
            <a:off x="5958067" y="641047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mtClean="0">
                <a:solidFill>
                  <a:schemeClr val="bg1"/>
                </a:solidFill>
              </a:rPr>
              <a:pPr/>
              <a:t>‹#›</a:t>
            </a:fld>
            <a:endParaRPr lang="en-US" dirty="0">
              <a:solidFill>
                <a:schemeClr val="bg1"/>
              </a:solidFill>
            </a:endParaRP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16496" y="6414308"/>
            <a:ext cx="589787" cy="22670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with Copy and Donut Graph">
    <p:spTree>
      <p:nvGrpSpPr>
        <p:cNvPr id="1" name=""/>
        <p:cNvGrpSpPr/>
        <p:nvPr/>
      </p:nvGrpSpPr>
      <p:grpSpPr>
        <a:xfrm>
          <a:off x="0" y="0"/>
          <a:ext cx="0" cy="0"/>
          <a:chOff x="0" y="0"/>
          <a:chExt cx="0" cy="0"/>
        </a:xfrm>
      </p:grpSpPr>
      <p:sp>
        <p:nvSpPr>
          <p:cNvPr id="9" name="Rectangle 8"/>
          <p:cNvSpPr/>
          <p:nvPr userDrawn="1"/>
        </p:nvSpPr>
        <p:spPr>
          <a:xfrm>
            <a:off x="6004560" y="0"/>
            <a:ext cx="6187440" cy="6187440"/>
          </a:xfrm>
          <a:prstGeom prst="rect">
            <a:avLst/>
          </a:prstGeom>
          <a:solidFill>
            <a:srgbClr val="E6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0" name="Chart Placeholder 14"/>
          <p:cNvSpPr>
            <a:spLocks noGrp="1"/>
          </p:cNvSpPr>
          <p:nvPr>
            <p:ph type="chart" sz="quarter" idx="13" hasCustomPrompt="1"/>
          </p:nvPr>
        </p:nvSpPr>
        <p:spPr>
          <a:xfrm>
            <a:off x="6255485" y="203015"/>
            <a:ext cx="5712996" cy="575074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000">
                <a:solidFill>
                  <a:srgbClr val="A6A6A6"/>
                </a:solidFill>
              </a:defRPr>
            </a:lvl1pPr>
          </a:lstStyle>
          <a:p>
            <a:r>
              <a:rPr lang="en-US" dirty="0"/>
              <a:t>Click icon and choose templates to insert donut chart</a:t>
            </a:r>
          </a:p>
        </p:txBody>
      </p:sp>
      <p:sp>
        <p:nvSpPr>
          <p:cNvPr id="12" name="Text Placeholder 15"/>
          <p:cNvSpPr>
            <a:spLocks noGrp="1"/>
          </p:cNvSpPr>
          <p:nvPr>
            <p:ph type="body" sz="quarter" idx="12" hasCustomPrompt="1"/>
          </p:nvPr>
        </p:nvSpPr>
        <p:spPr>
          <a:xfrm>
            <a:off x="109766" y="714953"/>
            <a:ext cx="5027021" cy="4248991"/>
          </a:xfrm>
        </p:spPr>
        <p:txBody>
          <a:bodyPr>
            <a:noAutofit/>
          </a:bodyPr>
          <a:lstStyle>
            <a:lvl1pPr marL="0" indent="0" fontAlgn="t">
              <a:lnSpc>
                <a:spcPts val="2700"/>
              </a:lnSpc>
              <a:spcBef>
                <a:spcPts val="0"/>
              </a:spcBef>
              <a:spcAft>
                <a:spcPts val="1200"/>
              </a:spcAft>
              <a:buFontTx/>
              <a:buNone/>
              <a:defRPr sz="2400" baseline="0">
                <a:solidFill>
                  <a:schemeClr val="bg2">
                    <a:lumMod val="25000"/>
                  </a:schemeClr>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a:p>
            <a:r>
              <a:rPr lang="en-US" dirty="0"/>
              <a:t>In </a:t>
            </a:r>
            <a:r>
              <a:rPr lang="en-US" dirty="0" err="1"/>
              <a:t>ut</a:t>
            </a:r>
            <a:r>
              <a:rPr lang="en-US" dirty="0"/>
              <a:t> </a:t>
            </a:r>
            <a:r>
              <a:rPr lang="en-US" dirty="0" err="1"/>
              <a:t>lobortis</a:t>
            </a:r>
            <a:r>
              <a:rPr lang="en-US" dirty="0"/>
              <a:t> </a:t>
            </a:r>
            <a:r>
              <a:rPr lang="en-US" dirty="0" err="1"/>
              <a:t>neque</a:t>
            </a:r>
            <a:r>
              <a:rPr lang="en-US" dirty="0"/>
              <a:t>, </a:t>
            </a:r>
            <a:r>
              <a:rPr lang="en-US" dirty="0" err="1"/>
              <a:t>quis</a:t>
            </a:r>
            <a:r>
              <a:rPr lang="en-US" dirty="0"/>
              <a:t> </a:t>
            </a:r>
            <a:r>
              <a:rPr lang="en-US" dirty="0" err="1"/>
              <a:t>lobortis</a:t>
            </a:r>
            <a:r>
              <a:rPr lang="en-US" dirty="0"/>
              <a:t> </a:t>
            </a:r>
            <a:r>
              <a:rPr lang="en-US" dirty="0" err="1"/>
              <a:t>velit</a:t>
            </a:r>
            <a:r>
              <a:rPr lang="en-US" dirty="0"/>
              <a:t>. </a:t>
            </a:r>
            <a:r>
              <a:rPr lang="en-US" dirty="0" err="1"/>
              <a:t>Praesent</a:t>
            </a:r>
            <a:r>
              <a:rPr lang="en-US" dirty="0"/>
              <a:t> non </a:t>
            </a:r>
            <a:r>
              <a:rPr lang="en-US" dirty="0" err="1"/>
              <a:t>feugiat</a:t>
            </a:r>
            <a:r>
              <a:rPr lang="en-US" dirty="0"/>
              <a:t> </a:t>
            </a:r>
            <a:r>
              <a:rPr lang="en-US" dirty="0" err="1"/>
              <a:t>sapien</a:t>
            </a:r>
            <a:r>
              <a:rPr lang="en-US" dirty="0"/>
              <a:t>, </a:t>
            </a:r>
            <a:r>
              <a:rPr lang="en-US" dirty="0" err="1"/>
              <a:t>sed</a:t>
            </a:r>
            <a:r>
              <a:rPr lang="en-US" dirty="0"/>
              <a:t> </a:t>
            </a:r>
            <a:r>
              <a:rPr lang="en-US" dirty="0" err="1"/>
              <a:t>rhoncus</a:t>
            </a:r>
            <a:r>
              <a:rPr lang="en-US" dirty="0"/>
              <a:t>.</a:t>
            </a:r>
          </a:p>
        </p:txBody>
      </p:sp>
      <p:sp>
        <p:nvSpPr>
          <p:cNvPr id="13" name="Text Placeholder 15"/>
          <p:cNvSpPr>
            <a:spLocks noGrp="1"/>
          </p:cNvSpPr>
          <p:nvPr>
            <p:ph type="body" sz="quarter" idx="11" hasCustomPrompt="1"/>
          </p:nvPr>
        </p:nvSpPr>
        <p:spPr>
          <a:xfrm>
            <a:off x="109766" y="81971"/>
            <a:ext cx="5027020" cy="521222"/>
          </a:xfrm>
        </p:spPr>
        <p:txBody>
          <a:bodyPr>
            <a:noAutofit/>
          </a:bodyPr>
          <a:lstStyle>
            <a:lvl1pPr marL="0" indent="0" fontAlgn="t">
              <a:buFontTx/>
              <a:buNone/>
              <a:defRPr sz="2800" baseline="0">
                <a:solidFill>
                  <a:schemeClr val="accent5">
                    <a:lumMod val="75000"/>
                  </a:schemeClr>
                </a:solidFill>
                <a:latin typeface="Arial" charset="0"/>
              </a:defRPr>
            </a:lvl1pPr>
          </a:lstStyle>
          <a:p>
            <a:r>
              <a:rPr lang="en-US" dirty="0"/>
              <a:t>Header goes here</a:t>
            </a:r>
          </a:p>
        </p:txBody>
      </p:sp>
      <p:sp>
        <p:nvSpPr>
          <p:cNvPr id="15" name="Rectangle 14"/>
          <p:cNvSpPr/>
          <p:nvPr userDrawn="1"/>
        </p:nvSpPr>
        <p:spPr>
          <a:xfrm>
            <a:off x="0" y="6184652"/>
            <a:ext cx="12192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6" name="Picture 15"/>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6184652"/>
            <a:ext cx="12192000" cy="673348"/>
          </a:xfrm>
          <a:prstGeom prst="rect">
            <a:avLst/>
          </a:prstGeom>
        </p:spPr>
      </p:pic>
      <p:sp>
        <p:nvSpPr>
          <p:cNvPr id="17" name="Date Placeholder 4"/>
          <p:cNvSpPr txBox="1">
            <a:spLocks/>
          </p:cNvSpPr>
          <p:nvPr userDrawn="1"/>
        </p:nvSpPr>
        <p:spPr>
          <a:xfrm>
            <a:off x="109766" y="6410471"/>
            <a:ext cx="2743200" cy="249812"/>
          </a:xfrm>
          <a:prstGeom prst="rect">
            <a:avLst/>
          </a:prstGeom>
        </p:spPr>
        <p:txBody>
          <a:bodyPr vert="horz" lIns="0" tIns="45720" rIns="91440" bIns="4572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IBM Analytics </a:t>
            </a:r>
            <a:r>
              <a:rPr lang="en-US" b="1" dirty="0">
                <a:solidFill>
                  <a:schemeClr val="bg1"/>
                </a:solidFill>
              </a:rPr>
              <a:t>| Global Elite</a:t>
            </a:r>
          </a:p>
        </p:txBody>
      </p:sp>
      <p:sp>
        <p:nvSpPr>
          <p:cNvPr id="20" name="Slide Number Placeholder 3"/>
          <p:cNvSpPr txBox="1">
            <a:spLocks/>
          </p:cNvSpPr>
          <p:nvPr userDrawn="1"/>
        </p:nvSpPr>
        <p:spPr>
          <a:xfrm>
            <a:off x="5958067" y="641047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mtClean="0">
                <a:solidFill>
                  <a:schemeClr val="bg1"/>
                </a:solidFill>
              </a:rPr>
              <a:pPr/>
              <a:t>‹#›</a:t>
            </a:fld>
            <a:endParaRPr lang="en-US" dirty="0">
              <a:solidFill>
                <a:schemeClr val="bg1"/>
              </a:solidFill>
            </a:endParaRPr>
          </a:p>
        </p:txBody>
      </p:sp>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16496" y="6414308"/>
            <a:ext cx="589787" cy="22670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Rectangle 10"/>
          <p:cNvSpPr/>
          <p:nvPr userDrawn="1"/>
        </p:nvSpPr>
        <p:spPr>
          <a:xfrm>
            <a:off x="0" y="0"/>
            <a:ext cx="12192000" cy="6187440"/>
          </a:xfrm>
          <a:prstGeom prst="rect">
            <a:avLst/>
          </a:prstGeom>
          <a:solidFill>
            <a:srgbClr val="1C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Text Placeholder 15"/>
          <p:cNvSpPr>
            <a:spLocks noGrp="1"/>
          </p:cNvSpPr>
          <p:nvPr>
            <p:ph type="body" sz="quarter" idx="12" hasCustomPrompt="1"/>
          </p:nvPr>
        </p:nvSpPr>
        <p:spPr>
          <a:xfrm>
            <a:off x="109766" y="95224"/>
            <a:ext cx="5152880" cy="521222"/>
          </a:xfrm>
        </p:spPr>
        <p:txBody>
          <a:bodyPr>
            <a:noAutofit/>
          </a:bodyPr>
          <a:lstStyle>
            <a:lvl1pPr marL="0" indent="0" fontAlgn="t">
              <a:spcBef>
                <a:spcPts val="0"/>
              </a:spcBef>
              <a:buFontTx/>
              <a:buNone/>
              <a:defRPr sz="2800" baseline="0">
                <a:solidFill>
                  <a:schemeClr val="bg1"/>
                </a:solidFill>
                <a:latin typeface="Arial" charset="0"/>
              </a:defRPr>
            </a:lvl1pPr>
          </a:lstStyle>
          <a:p>
            <a:r>
              <a:rPr lang="en-US" dirty="0"/>
              <a:t>Thank you</a:t>
            </a:r>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r="45846"/>
          <a:stretch/>
        </p:blipFill>
        <p:spPr>
          <a:xfrm>
            <a:off x="11416496" y="6401812"/>
            <a:ext cx="694859" cy="249813"/>
          </a:xfrm>
          <a:prstGeom prst="rect">
            <a:avLst/>
          </a:prstGeom>
        </p:spPr>
      </p:pic>
      <p:pic>
        <p:nvPicPr>
          <p:cNvPr id="2" name="Picture 1"/>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184652"/>
          </a:xfrm>
          <a:prstGeom prst="rect">
            <a:avLst/>
          </a:prstGeom>
        </p:spPr>
      </p:pic>
      <p:sp>
        <p:nvSpPr>
          <p:cNvPr id="8" name="Date Placeholder 4"/>
          <p:cNvSpPr>
            <a:spLocks noGrp="1"/>
          </p:cNvSpPr>
          <p:nvPr>
            <p:ph type="dt" sz="half" idx="2"/>
          </p:nvPr>
        </p:nvSpPr>
        <p:spPr>
          <a:xfrm>
            <a:off x="109766" y="6410471"/>
            <a:ext cx="2743200" cy="249812"/>
          </a:xfrm>
          <a:prstGeom prst="rect">
            <a:avLst/>
          </a:prstGeom>
        </p:spPr>
        <p:txBody>
          <a:bodyPr vert="horz" lIns="0" tIns="45720" rIns="91440" bIns="45720" rtlCol="0" anchor="ctr"/>
          <a:lstStyle>
            <a:lvl1pPr algn="l">
              <a:defRPr sz="1200" baseline="0">
                <a:solidFill>
                  <a:schemeClr val="bg2">
                    <a:lumMod val="25000"/>
                  </a:schemeClr>
                </a:solidFill>
              </a:defRPr>
            </a:lvl1pPr>
          </a:lstStyle>
          <a:p>
            <a:r>
              <a:rPr lang="en-US" dirty="0"/>
              <a:t>IBM Analytics </a:t>
            </a:r>
            <a:r>
              <a:rPr lang="en-US" b="1" dirty="0"/>
              <a:t>| Global Elite</a:t>
            </a:r>
          </a:p>
        </p:txBody>
      </p:sp>
      <p:sp>
        <p:nvSpPr>
          <p:cNvPr id="9" name="Slide Number Placeholder 3"/>
          <p:cNvSpPr>
            <a:spLocks noGrp="1"/>
          </p:cNvSpPr>
          <p:nvPr>
            <p:ph type="sldNum" sz="quarter" idx="4"/>
          </p:nvPr>
        </p:nvSpPr>
        <p:spPr>
          <a:xfrm>
            <a:off x="5958067" y="6410471"/>
            <a:ext cx="580665" cy="249812"/>
          </a:xfrm>
          <a:prstGeom prst="rect">
            <a:avLst/>
          </a:prstGeom>
        </p:spPr>
        <p:txBody>
          <a:bodyPr vert="horz" lIns="0" tIns="45720" rIns="91440" bIns="45720" rtlCol="0" anchor="ctr"/>
          <a:lstStyle>
            <a:lvl1pPr algn="ctr">
              <a:defRPr sz="1200" baseline="0">
                <a:solidFill>
                  <a:schemeClr val="bg2">
                    <a:lumMod val="25000"/>
                  </a:schemeClr>
                </a:solidFill>
              </a:defRPr>
            </a:lvl1pPr>
          </a:lstStyle>
          <a:p>
            <a:fld id="{64A8A213-8E92-D94A-82D7-8578C89CAF17}" type="slidenum">
              <a:rPr lang="en-US" smtClean="0"/>
              <a:pPr/>
              <a:t>‹#›</a:t>
            </a:fld>
            <a:endParaRPr lang="en-US" dirty="0"/>
          </a:p>
        </p:txBody>
      </p:sp>
    </p:spTree>
    <p:extLst>
      <p:ext uri="{BB962C8B-B14F-4D97-AF65-F5344CB8AC3E}">
        <p14:creationId xmlns:p14="http://schemas.microsoft.com/office/powerpoint/2010/main" val="1753291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15" name="Rectangle 14"/>
          <p:cNvSpPr/>
          <p:nvPr userDrawn="1"/>
        </p:nvSpPr>
        <p:spPr>
          <a:xfrm>
            <a:off x="0" y="0"/>
            <a:ext cx="12192000" cy="6187440"/>
          </a:xfrm>
          <a:prstGeom prst="rect">
            <a:avLst/>
          </a:prstGeom>
          <a:solidFill>
            <a:srgbClr val="10B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2" name="Picture 1"/>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0" y="0"/>
            <a:ext cx="12192000" cy="6184652"/>
          </a:xfrm>
          <a:prstGeom prst="rect">
            <a:avLst/>
          </a:prstGeom>
        </p:spPr>
      </p:pic>
      <p:sp>
        <p:nvSpPr>
          <p:cNvPr id="16" name="Text Placeholder 15"/>
          <p:cNvSpPr>
            <a:spLocks noGrp="1"/>
          </p:cNvSpPr>
          <p:nvPr>
            <p:ph type="body" sz="quarter" idx="12" hasCustomPrompt="1"/>
          </p:nvPr>
        </p:nvSpPr>
        <p:spPr>
          <a:xfrm>
            <a:off x="109766" y="616446"/>
            <a:ext cx="4024247" cy="521222"/>
          </a:xfrm>
        </p:spPr>
        <p:txBody>
          <a:bodyPr>
            <a:noAutofit/>
          </a:bodyPr>
          <a:lstStyle>
            <a:lvl1pPr marL="0" indent="0" fontAlgn="t">
              <a:lnSpc>
                <a:spcPct val="90000"/>
              </a:lnSpc>
              <a:spcBef>
                <a:spcPts val="0"/>
              </a:spcBef>
              <a:buFontTx/>
              <a:buNone/>
              <a:defRPr sz="2800" baseline="0">
                <a:solidFill>
                  <a:schemeClr val="bg1"/>
                </a:solidFill>
                <a:latin typeface="Arial" charset="0"/>
              </a:defRPr>
            </a:lvl1pPr>
          </a:lstStyle>
          <a:p>
            <a:r>
              <a:rPr lang="en-US" dirty="0"/>
              <a:t>Subhead</a:t>
            </a:r>
          </a:p>
        </p:txBody>
      </p:sp>
      <p:sp>
        <p:nvSpPr>
          <p:cNvPr id="19" name="Text Placeholder 15"/>
          <p:cNvSpPr>
            <a:spLocks noGrp="1"/>
          </p:cNvSpPr>
          <p:nvPr>
            <p:ph type="body" sz="quarter" idx="13" hasCustomPrompt="1"/>
          </p:nvPr>
        </p:nvSpPr>
        <p:spPr>
          <a:xfrm>
            <a:off x="109766" y="95224"/>
            <a:ext cx="5152880" cy="521222"/>
          </a:xfrm>
        </p:spPr>
        <p:txBody>
          <a:bodyPr>
            <a:noAutofit/>
          </a:bodyPr>
          <a:lstStyle>
            <a:lvl1pPr marL="0" indent="0" fontAlgn="t">
              <a:spcBef>
                <a:spcPts val="0"/>
              </a:spcBef>
              <a:buFontTx/>
              <a:buNone/>
              <a:defRPr sz="2800" baseline="0">
                <a:solidFill>
                  <a:schemeClr val="bg1"/>
                </a:solidFill>
                <a:latin typeface="Arial" charset="0"/>
              </a:defRPr>
            </a:lvl1pPr>
          </a:lstStyle>
          <a:p>
            <a:r>
              <a:rPr lang="en-US" dirty="0"/>
              <a:t>Chapter Divider Option 1</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r="45846"/>
          <a:stretch/>
        </p:blipFill>
        <p:spPr>
          <a:xfrm>
            <a:off x="11416496" y="6401812"/>
            <a:ext cx="694859" cy="249813"/>
          </a:xfrm>
          <a:prstGeom prst="rect">
            <a:avLst/>
          </a:prstGeom>
        </p:spPr>
      </p:pic>
      <p:sp>
        <p:nvSpPr>
          <p:cNvPr id="9" name="Date Placeholder 4"/>
          <p:cNvSpPr>
            <a:spLocks noGrp="1"/>
          </p:cNvSpPr>
          <p:nvPr>
            <p:ph type="dt" sz="half" idx="2"/>
          </p:nvPr>
        </p:nvSpPr>
        <p:spPr>
          <a:xfrm>
            <a:off x="109766" y="6410471"/>
            <a:ext cx="2743200" cy="249812"/>
          </a:xfrm>
          <a:prstGeom prst="rect">
            <a:avLst/>
          </a:prstGeom>
        </p:spPr>
        <p:txBody>
          <a:bodyPr vert="horz" lIns="0" tIns="45720" rIns="91440" bIns="45720" rtlCol="0" anchor="ctr"/>
          <a:lstStyle>
            <a:lvl1pPr algn="l">
              <a:defRPr sz="1200" baseline="0">
                <a:solidFill>
                  <a:schemeClr val="bg2">
                    <a:lumMod val="25000"/>
                  </a:schemeClr>
                </a:solidFill>
              </a:defRPr>
            </a:lvl1pPr>
          </a:lstStyle>
          <a:p>
            <a:r>
              <a:rPr lang="en-US" dirty="0"/>
              <a:t>IBM Analytics </a:t>
            </a:r>
            <a:r>
              <a:rPr lang="en-US" b="1" dirty="0"/>
              <a:t>| Global Elite</a:t>
            </a:r>
          </a:p>
        </p:txBody>
      </p:sp>
      <p:sp>
        <p:nvSpPr>
          <p:cNvPr id="13" name="Slide Number Placeholder 3"/>
          <p:cNvSpPr>
            <a:spLocks noGrp="1"/>
          </p:cNvSpPr>
          <p:nvPr>
            <p:ph type="sldNum" sz="quarter" idx="4"/>
          </p:nvPr>
        </p:nvSpPr>
        <p:spPr>
          <a:xfrm>
            <a:off x="5958067" y="6410471"/>
            <a:ext cx="580665" cy="249812"/>
          </a:xfrm>
          <a:prstGeom prst="rect">
            <a:avLst/>
          </a:prstGeom>
        </p:spPr>
        <p:txBody>
          <a:bodyPr vert="horz" lIns="0" tIns="45720" rIns="91440" bIns="45720" rtlCol="0" anchor="ctr"/>
          <a:lstStyle>
            <a:lvl1pPr algn="ctr">
              <a:defRPr sz="1200" baseline="0">
                <a:solidFill>
                  <a:schemeClr val="bg2">
                    <a:lumMod val="25000"/>
                  </a:schemeClr>
                </a:solidFill>
              </a:defRPr>
            </a:lvl1pPr>
          </a:lstStyle>
          <a:p>
            <a:fld id="{64A8A213-8E92-D94A-82D7-8578C89CAF17}" type="slidenum">
              <a:rPr lang="en-US" smtClean="0"/>
              <a:pPr/>
              <a:t>‹#›</a:t>
            </a:fld>
            <a:endParaRPr lang="en-US" dirty="0"/>
          </a:p>
        </p:txBody>
      </p:sp>
    </p:spTree>
    <p:extLst>
      <p:ext uri="{BB962C8B-B14F-4D97-AF65-F5344CB8AC3E}">
        <p14:creationId xmlns:p14="http://schemas.microsoft.com/office/powerpoint/2010/main" val="52408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hapter Divid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4303" r="8369"/>
          <a:stretch/>
        </p:blipFill>
        <p:spPr>
          <a:xfrm flipH="1">
            <a:off x="-1" y="0"/>
            <a:ext cx="12191999" cy="6187441"/>
          </a:xfrm>
          <a:prstGeom prst="rect">
            <a:avLst/>
          </a:prstGeom>
        </p:spPr>
      </p:pic>
      <p:sp>
        <p:nvSpPr>
          <p:cNvPr id="9" name="Rectangle 8"/>
          <p:cNvSpPr/>
          <p:nvPr userDrawn="1"/>
        </p:nvSpPr>
        <p:spPr>
          <a:xfrm>
            <a:off x="-3" y="0"/>
            <a:ext cx="12192004" cy="6187440"/>
          </a:xfrm>
          <a:prstGeom prst="rect">
            <a:avLst/>
          </a:prstGeom>
          <a:solidFill>
            <a:srgbClr val="E6E1E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p:cNvSpPr>
            <a:spLocks noGrp="1"/>
          </p:cNvSpPr>
          <p:nvPr>
            <p:ph type="body" sz="quarter" idx="12" hasCustomPrompt="1"/>
          </p:nvPr>
        </p:nvSpPr>
        <p:spPr>
          <a:xfrm>
            <a:off x="109766" y="616446"/>
            <a:ext cx="4024247" cy="521222"/>
          </a:xfrm>
        </p:spPr>
        <p:txBody>
          <a:bodyPr>
            <a:noAutofit/>
          </a:bodyPr>
          <a:lstStyle>
            <a:lvl1pPr marL="0" indent="0" fontAlgn="t">
              <a:lnSpc>
                <a:spcPct val="90000"/>
              </a:lnSpc>
              <a:spcBef>
                <a:spcPts val="0"/>
              </a:spcBef>
              <a:buFontTx/>
              <a:buNone/>
              <a:defRPr sz="2800" baseline="0">
                <a:solidFill>
                  <a:schemeClr val="tx1"/>
                </a:solidFill>
                <a:latin typeface="Arial" charset="0"/>
              </a:defRPr>
            </a:lvl1pPr>
          </a:lstStyle>
          <a:p>
            <a:r>
              <a:rPr lang="en-US" dirty="0"/>
              <a:t>Subhead</a:t>
            </a:r>
          </a:p>
        </p:txBody>
      </p:sp>
      <p:sp>
        <p:nvSpPr>
          <p:cNvPr id="19" name="Text Placeholder 15"/>
          <p:cNvSpPr>
            <a:spLocks noGrp="1"/>
          </p:cNvSpPr>
          <p:nvPr>
            <p:ph type="body" sz="quarter" idx="13" hasCustomPrompt="1"/>
          </p:nvPr>
        </p:nvSpPr>
        <p:spPr>
          <a:xfrm>
            <a:off x="109766" y="95224"/>
            <a:ext cx="5152880" cy="521222"/>
          </a:xfrm>
        </p:spPr>
        <p:txBody>
          <a:bodyPr>
            <a:noAutofit/>
          </a:bodyPr>
          <a:lstStyle>
            <a:lvl1pPr marL="0" indent="0" fontAlgn="t">
              <a:spcBef>
                <a:spcPts val="0"/>
              </a:spcBef>
              <a:buFontTx/>
              <a:buNone/>
              <a:defRPr sz="2800" baseline="0">
                <a:solidFill>
                  <a:schemeClr val="tx1"/>
                </a:solidFill>
                <a:latin typeface="Arial" charset="0"/>
              </a:defRPr>
            </a:lvl1pPr>
          </a:lstStyle>
          <a:p>
            <a:r>
              <a:rPr lang="en-US" dirty="0"/>
              <a:t>Chapter Divider Option 2</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r="45846"/>
          <a:stretch/>
        </p:blipFill>
        <p:spPr>
          <a:xfrm>
            <a:off x="11416496" y="6401812"/>
            <a:ext cx="694859" cy="249813"/>
          </a:xfrm>
          <a:prstGeom prst="rect">
            <a:avLst/>
          </a:prstGeom>
        </p:spPr>
      </p:pic>
      <p:sp>
        <p:nvSpPr>
          <p:cNvPr id="14" name="Date Placeholder 4"/>
          <p:cNvSpPr>
            <a:spLocks noGrp="1"/>
          </p:cNvSpPr>
          <p:nvPr>
            <p:ph type="dt" sz="half" idx="2"/>
          </p:nvPr>
        </p:nvSpPr>
        <p:spPr>
          <a:xfrm>
            <a:off x="109766" y="6410471"/>
            <a:ext cx="2743200" cy="249812"/>
          </a:xfrm>
          <a:prstGeom prst="rect">
            <a:avLst/>
          </a:prstGeom>
        </p:spPr>
        <p:txBody>
          <a:bodyPr vert="horz" lIns="0" tIns="45720" rIns="91440" bIns="45720" rtlCol="0" anchor="ctr"/>
          <a:lstStyle>
            <a:lvl1pPr algn="l">
              <a:defRPr sz="1200" baseline="0">
                <a:solidFill>
                  <a:schemeClr val="bg2">
                    <a:lumMod val="25000"/>
                  </a:schemeClr>
                </a:solidFill>
              </a:defRPr>
            </a:lvl1pPr>
          </a:lstStyle>
          <a:p>
            <a:r>
              <a:rPr lang="en-US" dirty="0"/>
              <a:t>IBM Analytics </a:t>
            </a:r>
            <a:r>
              <a:rPr lang="en-US" b="1" dirty="0"/>
              <a:t>| Global Elite</a:t>
            </a:r>
          </a:p>
        </p:txBody>
      </p:sp>
      <p:sp>
        <p:nvSpPr>
          <p:cNvPr id="15" name="Slide Number Placeholder 3"/>
          <p:cNvSpPr>
            <a:spLocks noGrp="1"/>
          </p:cNvSpPr>
          <p:nvPr>
            <p:ph type="sldNum" sz="quarter" idx="4"/>
          </p:nvPr>
        </p:nvSpPr>
        <p:spPr>
          <a:xfrm>
            <a:off x="5958067" y="6410471"/>
            <a:ext cx="580665" cy="249812"/>
          </a:xfrm>
          <a:prstGeom prst="rect">
            <a:avLst/>
          </a:prstGeom>
        </p:spPr>
        <p:txBody>
          <a:bodyPr vert="horz" lIns="0" tIns="45720" rIns="91440" bIns="45720" rtlCol="0" anchor="ctr"/>
          <a:lstStyle>
            <a:lvl1pPr algn="ctr">
              <a:defRPr sz="1200" baseline="0">
                <a:solidFill>
                  <a:schemeClr val="bg2">
                    <a:lumMod val="25000"/>
                  </a:schemeClr>
                </a:solidFill>
              </a:defRPr>
            </a:lvl1pPr>
          </a:lstStyle>
          <a:p>
            <a:fld id="{64A8A213-8E92-D94A-82D7-8578C89CAF17}"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111185" y="85064"/>
            <a:ext cx="6118314" cy="5988076"/>
          </a:xfrm>
        </p:spPr>
        <p:txBody>
          <a:bodyPr>
            <a:noAutofit/>
          </a:bodyPr>
          <a:lstStyle>
            <a:lvl1pPr marL="0" indent="0" fontAlgn="t">
              <a:lnSpc>
                <a:spcPts val="6000"/>
              </a:lnSpc>
              <a:spcBef>
                <a:spcPts val="1500"/>
              </a:spcBef>
              <a:buFontTx/>
              <a:buNone/>
              <a:defRPr sz="5500" baseline="0">
                <a:solidFill>
                  <a:srgbClr val="323232"/>
                </a:solidFill>
                <a:latin typeface="Arial" charset="0"/>
              </a:defRPr>
            </a:lvl1pPr>
          </a:lstStyle>
          <a:p>
            <a:r>
              <a:rPr lang="en-US" sz="5000" baseline="0" dirty="0">
                <a:latin typeface="Arial" charset="0"/>
              </a:rPr>
              <a:t>Big type headline</a:t>
            </a:r>
            <a:br>
              <a:rPr lang="en-US" sz="5000" baseline="0" dirty="0">
                <a:latin typeface="Arial" charset="0"/>
              </a:rPr>
            </a:br>
            <a:r>
              <a:rPr lang="en-US" sz="5000" baseline="0" dirty="0">
                <a:latin typeface="Arial" charset="0"/>
              </a:rPr>
              <a:t>or quote goes here</a:t>
            </a:r>
          </a:p>
        </p:txBody>
      </p:sp>
      <p:sp>
        <p:nvSpPr>
          <p:cNvPr id="8" name="Rectangle 7"/>
          <p:cNvSpPr/>
          <p:nvPr userDrawn="1"/>
        </p:nvSpPr>
        <p:spPr>
          <a:xfrm>
            <a:off x="0" y="6184652"/>
            <a:ext cx="12192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6184652"/>
            <a:ext cx="12192000" cy="673348"/>
          </a:xfrm>
          <a:prstGeom prst="rect">
            <a:avLst/>
          </a:prstGeom>
        </p:spPr>
      </p:pic>
      <p:sp>
        <p:nvSpPr>
          <p:cNvPr id="13" name="Date Placeholder 4"/>
          <p:cNvSpPr txBox="1">
            <a:spLocks/>
          </p:cNvSpPr>
          <p:nvPr userDrawn="1"/>
        </p:nvSpPr>
        <p:spPr>
          <a:xfrm>
            <a:off x="109766" y="6410471"/>
            <a:ext cx="2743200" cy="249812"/>
          </a:xfrm>
          <a:prstGeom prst="rect">
            <a:avLst/>
          </a:prstGeom>
        </p:spPr>
        <p:txBody>
          <a:bodyPr vert="horz" lIns="0" tIns="45720" rIns="91440" bIns="4572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IBM Analytics </a:t>
            </a:r>
            <a:r>
              <a:rPr lang="en-US" b="1" dirty="0">
                <a:solidFill>
                  <a:schemeClr val="bg1"/>
                </a:solidFill>
              </a:rPr>
              <a:t>| Global Elite</a:t>
            </a:r>
          </a:p>
        </p:txBody>
      </p:sp>
      <p:sp>
        <p:nvSpPr>
          <p:cNvPr id="14" name="Slide Number Placeholder 3"/>
          <p:cNvSpPr txBox="1">
            <a:spLocks/>
          </p:cNvSpPr>
          <p:nvPr userDrawn="1"/>
        </p:nvSpPr>
        <p:spPr>
          <a:xfrm>
            <a:off x="5958067" y="641047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mtClean="0">
                <a:solidFill>
                  <a:schemeClr val="bg1"/>
                </a:solidFill>
              </a:rPr>
              <a:pPr/>
              <a:t>‹#›</a:t>
            </a:fld>
            <a:endParaRPr lang="en-US" dirty="0">
              <a:solidFill>
                <a:schemeClr val="bg1"/>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16496" y="6414308"/>
            <a:ext cx="589787" cy="22670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Copy and 2 Images">
    <p:spTree>
      <p:nvGrpSpPr>
        <p:cNvPr id="1" name=""/>
        <p:cNvGrpSpPr/>
        <p:nvPr/>
      </p:nvGrpSpPr>
      <p:grpSpPr>
        <a:xfrm>
          <a:off x="0" y="0"/>
          <a:ext cx="0" cy="0"/>
          <a:chOff x="0" y="0"/>
          <a:chExt cx="0" cy="0"/>
        </a:xfrm>
      </p:grpSpPr>
      <p:sp>
        <p:nvSpPr>
          <p:cNvPr id="11" name="Rectangle 10"/>
          <p:cNvSpPr/>
          <p:nvPr userDrawn="1"/>
        </p:nvSpPr>
        <p:spPr>
          <a:xfrm>
            <a:off x="6024880" y="0"/>
            <a:ext cx="6167120" cy="6187440"/>
          </a:xfrm>
          <a:prstGeom prst="rect">
            <a:avLst/>
          </a:prstGeom>
          <a:solidFill>
            <a:srgbClr val="E6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3" name="Picture Placeholder 2"/>
          <p:cNvSpPr>
            <a:spLocks noGrp="1"/>
          </p:cNvSpPr>
          <p:nvPr>
            <p:ph type="pic" sz="quarter" idx="13" hasCustomPrompt="1"/>
          </p:nvPr>
        </p:nvSpPr>
        <p:spPr>
          <a:xfrm>
            <a:off x="6248401" y="193040"/>
            <a:ext cx="5720080" cy="2743740"/>
          </a:xfrm>
          <a:solidFill>
            <a:srgbClr val="F1EDED"/>
          </a:solidFill>
        </p:spPr>
        <p:txBody>
          <a:bodyPr anchor="ctr">
            <a:normAutofit/>
          </a:bodyPr>
          <a:lstStyle>
            <a:lvl1pPr marL="0" indent="0" algn="ctr">
              <a:buNone/>
              <a:defRPr sz="2000">
                <a:solidFill>
                  <a:srgbClr val="A6A6A6"/>
                </a:solidFill>
              </a:defRPr>
            </a:lvl1pPr>
          </a:lstStyle>
          <a:p>
            <a:r>
              <a:rPr lang="en-US" dirty="0"/>
              <a:t>Your image goes here</a:t>
            </a:r>
          </a:p>
        </p:txBody>
      </p:sp>
      <p:sp>
        <p:nvSpPr>
          <p:cNvPr id="14" name="Picture Placeholder 2"/>
          <p:cNvSpPr>
            <a:spLocks noGrp="1"/>
          </p:cNvSpPr>
          <p:nvPr>
            <p:ph type="pic" sz="quarter" idx="14" hasCustomPrompt="1"/>
          </p:nvPr>
        </p:nvSpPr>
        <p:spPr>
          <a:xfrm>
            <a:off x="6248401" y="3219547"/>
            <a:ext cx="5720080" cy="2743740"/>
          </a:xfrm>
          <a:solidFill>
            <a:srgbClr val="F1EDED"/>
          </a:solidFill>
        </p:spPr>
        <p:txBody>
          <a:bodyPr anchor="ctr">
            <a:normAutofit/>
          </a:bodyPr>
          <a:lstStyle>
            <a:lvl1pPr marL="0" indent="0" algn="ctr">
              <a:buNone/>
              <a:defRPr sz="2000">
                <a:solidFill>
                  <a:srgbClr val="A6A6A6"/>
                </a:solidFill>
              </a:defRPr>
            </a:lvl1pPr>
          </a:lstStyle>
          <a:p>
            <a:r>
              <a:rPr lang="en-US" dirty="0"/>
              <a:t>Your image goes here</a:t>
            </a:r>
          </a:p>
        </p:txBody>
      </p:sp>
      <p:sp>
        <p:nvSpPr>
          <p:cNvPr id="15" name="Text Placeholder 15"/>
          <p:cNvSpPr>
            <a:spLocks noGrp="1"/>
          </p:cNvSpPr>
          <p:nvPr>
            <p:ph type="body" sz="quarter" idx="11" hasCustomPrompt="1"/>
          </p:nvPr>
        </p:nvSpPr>
        <p:spPr>
          <a:xfrm>
            <a:off x="109766" y="81971"/>
            <a:ext cx="5027020" cy="521222"/>
          </a:xfrm>
        </p:spPr>
        <p:txBody>
          <a:bodyPr>
            <a:noAutofit/>
          </a:bodyPr>
          <a:lstStyle>
            <a:lvl1pPr marL="0" indent="0" fontAlgn="t">
              <a:buFontTx/>
              <a:buNone/>
              <a:defRPr sz="2800" baseline="0">
                <a:solidFill>
                  <a:schemeClr val="accent5">
                    <a:lumMod val="75000"/>
                  </a:schemeClr>
                </a:solidFill>
                <a:latin typeface="Arial" charset="0"/>
              </a:defRPr>
            </a:lvl1pPr>
          </a:lstStyle>
          <a:p>
            <a:r>
              <a:rPr lang="en-US" dirty="0"/>
              <a:t>Header goes here</a:t>
            </a:r>
          </a:p>
        </p:txBody>
      </p:sp>
      <p:sp>
        <p:nvSpPr>
          <p:cNvPr id="19" name="Text Placeholder 15"/>
          <p:cNvSpPr>
            <a:spLocks noGrp="1"/>
          </p:cNvSpPr>
          <p:nvPr>
            <p:ph type="body" sz="quarter" idx="12" hasCustomPrompt="1"/>
          </p:nvPr>
        </p:nvSpPr>
        <p:spPr>
          <a:xfrm>
            <a:off x="109766" y="714953"/>
            <a:ext cx="5027021" cy="4248991"/>
          </a:xfrm>
        </p:spPr>
        <p:txBody>
          <a:bodyPr>
            <a:noAutofit/>
          </a:bodyPr>
          <a:lstStyle>
            <a:lvl1pPr marL="0" indent="0" fontAlgn="t">
              <a:lnSpc>
                <a:spcPts val="2700"/>
              </a:lnSpc>
              <a:spcBef>
                <a:spcPts val="0"/>
              </a:spcBef>
              <a:spcAft>
                <a:spcPts val="1200"/>
              </a:spcAft>
              <a:buFontTx/>
              <a:buNone/>
              <a:defRPr sz="2400" baseline="0">
                <a:solidFill>
                  <a:schemeClr val="bg2">
                    <a:lumMod val="25000"/>
                  </a:schemeClr>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a:p>
            <a:r>
              <a:rPr lang="en-US" dirty="0"/>
              <a:t>In </a:t>
            </a:r>
            <a:r>
              <a:rPr lang="en-US" dirty="0" err="1"/>
              <a:t>ut</a:t>
            </a:r>
            <a:r>
              <a:rPr lang="en-US" dirty="0"/>
              <a:t> </a:t>
            </a:r>
            <a:r>
              <a:rPr lang="en-US" dirty="0" err="1"/>
              <a:t>lobortis</a:t>
            </a:r>
            <a:r>
              <a:rPr lang="en-US" dirty="0"/>
              <a:t> </a:t>
            </a:r>
            <a:r>
              <a:rPr lang="en-US" dirty="0" err="1"/>
              <a:t>neque</a:t>
            </a:r>
            <a:r>
              <a:rPr lang="en-US" dirty="0"/>
              <a:t>, </a:t>
            </a:r>
            <a:r>
              <a:rPr lang="en-US" dirty="0" err="1"/>
              <a:t>quis</a:t>
            </a:r>
            <a:r>
              <a:rPr lang="en-US" dirty="0"/>
              <a:t> </a:t>
            </a:r>
            <a:r>
              <a:rPr lang="en-US" dirty="0" err="1"/>
              <a:t>lobortis</a:t>
            </a:r>
            <a:r>
              <a:rPr lang="en-US" dirty="0"/>
              <a:t> </a:t>
            </a:r>
            <a:r>
              <a:rPr lang="en-US" dirty="0" err="1"/>
              <a:t>velit</a:t>
            </a:r>
            <a:r>
              <a:rPr lang="en-US" dirty="0"/>
              <a:t>. </a:t>
            </a:r>
            <a:r>
              <a:rPr lang="en-US" dirty="0" err="1"/>
              <a:t>Praesent</a:t>
            </a:r>
            <a:r>
              <a:rPr lang="en-US" dirty="0"/>
              <a:t> non </a:t>
            </a:r>
            <a:r>
              <a:rPr lang="en-US" dirty="0" err="1"/>
              <a:t>feugiat</a:t>
            </a:r>
            <a:r>
              <a:rPr lang="en-US" dirty="0"/>
              <a:t> </a:t>
            </a:r>
            <a:r>
              <a:rPr lang="en-US" dirty="0" err="1"/>
              <a:t>sapien</a:t>
            </a:r>
            <a:r>
              <a:rPr lang="en-US" dirty="0"/>
              <a:t>, </a:t>
            </a:r>
            <a:r>
              <a:rPr lang="en-US" dirty="0" err="1"/>
              <a:t>sed</a:t>
            </a:r>
            <a:r>
              <a:rPr lang="en-US" dirty="0"/>
              <a:t> </a:t>
            </a:r>
            <a:r>
              <a:rPr lang="en-US" dirty="0" err="1"/>
              <a:t>rhoncus</a:t>
            </a:r>
            <a:r>
              <a:rPr lang="en-US" dirty="0"/>
              <a:t>.</a:t>
            </a:r>
          </a:p>
        </p:txBody>
      </p:sp>
      <p:sp>
        <p:nvSpPr>
          <p:cNvPr id="22" name="Rectangle 21"/>
          <p:cNvSpPr/>
          <p:nvPr userDrawn="1"/>
        </p:nvSpPr>
        <p:spPr>
          <a:xfrm>
            <a:off x="0" y="6184652"/>
            <a:ext cx="12192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3" name="Picture 22"/>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6184652"/>
            <a:ext cx="12192000" cy="673348"/>
          </a:xfrm>
          <a:prstGeom prst="rect">
            <a:avLst/>
          </a:prstGeom>
        </p:spPr>
      </p:pic>
      <p:sp>
        <p:nvSpPr>
          <p:cNvPr id="24" name="Date Placeholder 4"/>
          <p:cNvSpPr txBox="1">
            <a:spLocks/>
          </p:cNvSpPr>
          <p:nvPr userDrawn="1"/>
        </p:nvSpPr>
        <p:spPr>
          <a:xfrm>
            <a:off x="109766" y="6410471"/>
            <a:ext cx="2743200" cy="249812"/>
          </a:xfrm>
          <a:prstGeom prst="rect">
            <a:avLst/>
          </a:prstGeom>
        </p:spPr>
        <p:txBody>
          <a:bodyPr vert="horz" lIns="0" tIns="45720" rIns="91440" bIns="4572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IBM Analytics </a:t>
            </a:r>
            <a:r>
              <a:rPr lang="en-US" b="1" dirty="0">
                <a:solidFill>
                  <a:schemeClr val="bg1"/>
                </a:solidFill>
              </a:rPr>
              <a:t>| Global Elite</a:t>
            </a:r>
          </a:p>
        </p:txBody>
      </p:sp>
      <p:sp>
        <p:nvSpPr>
          <p:cNvPr id="25" name="Slide Number Placeholder 3"/>
          <p:cNvSpPr txBox="1">
            <a:spLocks/>
          </p:cNvSpPr>
          <p:nvPr userDrawn="1"/>
        </p:nvSpPr>
        <p:spPr>
          <a:xfrm>
            <a:off x="5958067" y="641047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mtClean="0">
                <a:solidFill>
                  <a:schemeClr val="bg1"/>
                </a:solidFill>
              </a:rPr>
              <a:pPr/>
              <a:t>‹#›</a:t>
            </a:fld>
            <a:endParaRPr lang="en-US" dirty="0">
              <a:solidFill>
                <a:schemeClr val="bg1"/>
              </a:solidFill>
            </a:endParaRPr>
          </a:p>
        </p:txBody>
      </p:sp>
      <p:pic>
        <p:nvPicPr>
          <p:cNvPr id="26" name="Picture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16496" y="6414308"/>
            <a:ext cx="589787" cy="22670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1 Line">
    <p:spTree>
      <p:nvGrpSpPr>
        <p:cNvPr id="1" name=""/>
        <p:cNvGrpSpPr/>
        <p:nvPr/>
      </p:nvGrpSpPr>
      <p:grpSpPr>
        <a:xfrm>
          <a:off x="0" y="0"/>
          <a:ext cx="0" cy="0"/>
          <a:chOff x="0" y="0"/>
          <a:chExt cx="0" cy="0"/>
        </a:xfrm>
      </p:grpSpPr>
      <p:sp>
        <p:nvSpPr>
          <p:cNvPr id="8" name="Rectangle 7"/>
          <p:cNvSpPr/>
          <p:nvPr userDrawn="1"/>
        </p:nvSpPr>
        <p:spPr>
          <a:xfrm>
            <a:off x="0" y="6184652"/>
            <a:ext cx="12192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 name="Picture 13"/>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6184652"/>
            <a:ext cx="12192000" cy="673348"/>
          </a:xfrm>
          <a:prstGeom prst="rect">
            <a:avLst/>
          </a:prstGeom>
        </p:spPr>
      </p:pic>
      <p:sp>
        <p:nvSpPr>
          <p:cNvPr id="7" name="Text Placeholder 5"/>
          <p:cNvSpPr>
            <a:spLocks noGrp="1"/>
          </p:cNvSpPr>
          <p:nvPr>
            <p:ph type="body" sz="quarter" idx="13" hasCustomPrompt="1"/>
          </p:nvPr>
        </p:nvSpPr>
        <p:spPr>
          <a:xfrm>
            <a:off x="109766" y="714953"/>
            <a:ext cx="11503114" cy="4758446"/>
          </a:xfrm>
        </p:spPr>
        <p:txBody>
          <a:bodyPr numCol="2" spcCol="822960"/>
          <a:lstStyle>
            <a:lvl1pPr marL="0" marR="0" indent="0" algn="l" defTabSz="914400" rtl="0" eaLnBrk="1" fontAlgn="t" latinLnBrk="0" hangingPunct="1">
              <a:lnSpc>
                <a:spcPts val="2500"/>
              </a:lnSpc>
              <a:spcBef>
                <a:spcPts val="0"/>
              </a:spcBef>
              <a:spcAft>
                <a:spcPts val="1200"/>
              </a:spcAft>
              <a:buClrTx/>
              <a:buSzTx/>
              <a:buFont typeface="Arial"/>
              <a:buNone/>
              <a:tabLst/>
              <a:defRPr lang="en-US" sz="2000" b="0" i="0" smtClean="0">
                <a:effectLst/>
              </a:defRPr>
            </a:lvl1pPr>
            <a:lvl2pPr marL="457200" indent="0">
              <a:buNone/>
              <a:defRPr/>
            </a:lvl2pPr>
            <a:lvl3pPr marL="914400" indent="0">
              <a:buNone/>
              <a:defRPr/>
            </a:lvl3pPr>
            <a:lvl4pPr marL="1371600" indent="0">
              <a:buNone/>
              <a:defRPr/>
            </a:lvl4pPr>
            <a:lvl5pPr marL="1828800" indent="0">
              <a:buNone/>
              <a:defRPr/>
            </a:lvl5pPr>
          </a:lstStyle>
          <a:p>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dolor sit </a:t>
            </a:r>
            <a:r>
              <a:rPr lang="en-US" b="0" i="0" dirty="0" err="1">
                <a:solidFill>
                  <a:srgbClr val="000000"/>
                </a:solidFill>
                <a:effectLst/>
                <a:latin typeface="arial" charset="0"/>
              </a:rPr>
              <a:t>amet</a:t>
            </a:r>
            <a:r>
              <a:rPr lang="en-US" b="0" i="0" dirty="0">
                <a:solidFill>
                  <a:srgbClr val="000000"/>
                </a:solidFill>
                <a:effectLst/>
                <a:latin typeface="arial" charset="0"/>
              </a:rPr>
              <a:t>, </a:t>
            </a:r>
            <a:r>
              <a:rPr lang="en-US" b="0" i="0" dirty="0" err="1">
                <a:solidFill>
                  <a:srgbClr val="000000"/>
                </a:solidFill>
                <a:effectLst/>
                <a:latin typeface="arial" charset="0"/>
              </a:rPr>
              <a:t>ullamcorper</a:t>
            </a:r>
            <a:r>
              <a:rPr lang="en-US" b="0" i="0" dirty="0">
                <a:solidFill>
                  <a:srgbClr val="000000"/>
                </a:solidFill>
                <a:effectLst/>
                <a:latin typeface="arial" charset="0"/>
              </a:rPr>
              <a:t> </a:t>
            </a:r>
            <a:r>
              <a:rPr lang="en-US" b="0" i="0" dirty="0" err="1">
                <a:solidFill>
                  <a:srgbClr val="000000"/>
                </a:solidFill>
                <a:effectLst/>
                <a:latin typeface="arial" charset="0"/>
              </a:rPr>
              <a:t>sapien</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a:t>
            </a:r>
            <a:r>
              <a:rPr lang="en-US" b="0" i="0" dirty="0" err="1">
                <a:solidFill>
                  <a:srgbClr val="000000"/>
                </a:solidFill>
                <a:effectLst/>
                <a:latin typeface="arial" charset="0"/>
              </a:rPr>
              <a:t>vivamus</a:t>
            </a:r>
            <a:r>
              <a:rPr lang="en-US" b="0" i="0" dirty="0">
                <a:solidFill>
                  <a:srgbClr val="000000"/>
                </a:solidFill>
                <a:effectLst/>
                <a:latin typeface="arial" charset="0"/>
              </a:rPr>
              <a:t>, </a:t>
            </a:r>
            <a:r>
              <a:rPr lang="en-US" b="0" i="0" dirty="0" err="1">
                <a:solidFill>
                  <a:srgbClr val="000000"/>
                </a:solidFill>
                <a:effectLst/>
                <a:latin typeface="arial" charset="0"/>
              </a:rPr>
              <a:t>augue</a:t>
            </a:r>
            <a:r>
              <a:rPr lang="en-US" b="0" i="0" dirty="0">
                <a:solidFill>
                  <a:srgbClr val="000000"/>
                </a:solidFill>
                <a:effectLst/>
                <a:latin typeface="arial" charset="0"/>
              </a:rPr>
              <a:t> </a:t>
            </a:r>
            <a:r>
              <a:rPr lang="en-US" b="0" i="0" dirty="0" err="1">
                <a:solidFill>
                  <a:srgbClr val="000000"/>
                </a:solidFill>
                <a:effectLst/>
                <a:latin typeface="arial" charset="0"/>
              </a:rPr>
              <a:t>suspendisse</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ac </a:t>
            </a:r>
            <a:r>
              <a:rPr lang="en-US" b="0" i="0" dirty="0" err="1">
                <a:solidFill>
                  <a:srgbClr val="000000"/>
                </a:solidFill>
                <a:effectLst/>
                <a:latin typeface="arial" charset="0"/>
              </a:rPr>
              <a:t>velit</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id, </a:t>
            </a:r>
            <a:r>
              <a:rPr lang="en-US" b="0" i="0" dirty="0" err="1">
                <a:solidFill>
                  <a:srgbClr val="000000"/>
                </a:solidFill>
                <a:effectLst/>
                <a:latin typeface="arial" charset="0"/>
              </a:rPr>
              <a:t>facilisis</a:t>
            </a:r>
            <a:r>
              <a:rPr lang="en-US" b="0" i="0" dirty="0">
                <a:solidFill>
                  <a:srgbClr val="000000"/>
                </a:solidFill>
                <a:effectLst/>
                <a:latin typeface="arial" charset="0"/>
              </a:rPr>
              <a:t> </a:t>
            </a:r>
            <a:r>
              <a:rPr lang="en-US" b="0" i="0" dirty="0" err="1">
                <a:solidFill>
                  <a:srgbClr val="000000"/>
                </a:solidFill>
                <a:effectLst/>
                <a:latin typeface="arial" charset="0"/>
              </a:rPr>
              <a:t>cursus</a:t>
            </a:r>
            <a:r>
              <a:rPr lang="en-US" b="0" i="0" dirty="0">
                <a:solidFill>
                  <a:srgbClr val="000000"/>
                </a:solidFill>
                <a:effectLst/>
                <a:latin typeface="arial" charset="0"/>
              </a:rPr>
              <a:t> </a:t>
            </a:r>
            <a:r>
              <a:rPr lang="en-US" b="0" i="0" dirty="0" err="1">
                <a:solidFill>
                  <a:srgbClr val="000000"/>
                </a:solidFill>
                <a:effectLst/>
                <a:latin typeface="arial" charset="0"/>
              </a:rPr>
              <a:t>consectetur</a:t>
            </a:r>
            <a:r>
              <a:rPr lang="en-US" b="0" i="0" dirty="0">
                <a:solidFill>
                  <a:srgbClr val="000000"/>
                </a:solidFill>
                <a:effectLst/>
                <a:latin typeface="arial" charset="0"/>
              </a:rPr>
              <a:t> </a:t>
            </a:r>
            <a:r>
              <a:rPr lang="en-US" b="0" i="0" dirty="0" err="1">
                <a:solidFill>
                  <a:srgbClr val="000000"/>
                </a:solidFill>
                <a:effectLst/>
                <a:latin typeface="arial" charset="0"/>
              </a:rPr>
              <a:t>phasellus</a:t>
            </a:r>
            <a:r>
              <a:rPr lang="en-US" b="0" i="0" dirty="0">
                <a:solidFill>
                  <a:srgbClr val="000000"/>
                </a:solidFill>
                <a:effectLst/>
                <a:latin typeface="arial" charset="0"/>
              </a:rPr>
              <a:t> ante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Pellentesque</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felis</a:t>
            </a:r>
            <a:r>
              <a:rPr lang="en-US" b="0" i="0" dirty="0">
                <a:solidFill>
                  <a:srgbClr val="000000"/>
                </a:solidFill>
                <a:effectLst/>
                <a:latin typeface="arial" charset="0"/>
              </a:rPr>
              <a:t>. Dolor </a:t>
            </a:r>
            <a:r>
              <a:rPr lang="en-US" b="0" i="0" dirty="0" err="1">
                <a:solidFill>
                  <a:srgbClr val="000000"/>
                </a:solidFill>
                <a:effectLst/>
                <a:latin typeface="arial" charset="0"/>
              </a:rPr>
              <a:t>doloremque</a:t>
            </a:r>
            <a:r>
              <a:rPr lang="en-US" b="0" i="0" dirty="0">
                <a:solidFill>
                  <a:srgbClr val="000000"/>
                </a:solidFill>
                <a:effectLst/>
                <a:latin typeface="arial" charset="0"/>
              </a:rPr>
              <a:t> </a:t>
            </a:r>
            <a:r>
              <a:rPr lang="en-US" b="0" i="0" dirty="0" err="1">
                <a:solidFill>
                  <a:srgbClr val="000000"/>
                </a:solidFill>
                <a:effectLst/>
                <a:latin typeface="arial" charset="0"/>
              </a:rPr>
              <a:t>tempora</a:t>
            </a:r>
            <a:r>
              <a:rPr lang="en-US" b="0" i="0" dirty="0">
                <a:solidFill>
                  <a:srgbClr val="000000"/>
                </a:solidFill>
                <a:effectLst/>
                <a:latin typeface="arial" charset="0"/>
              </a:rPr>
              <a:t>,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laoreet</a:t>
            </a:r>
            <a:r>
              <a:rPr lang="en-US" b="0" i="0" dirty="0">
                <a:solidFill>
                  <a:srgbClr val="000000"/>
                </a:solidFill>
                <a:effectLst/>
                <a:latin typeface="arial" charset="0"/>
              </a:rPr>
              <a:t> </a:t>
            </a:r>
            <a:r>
              <a:rPr lang="en-US" b="0" i="0" dirty="0" err="1">
                <a:solidFill>
                  <a:srgbClr val="000000"/>
                </a:solidFill>
                <a:effectLst/>
                <a:latin typeface="arial" charset="0"/>
              </a:rPr>
              <a:t>est</a:t>
            </a:r>
            <a:r>
              <a:rPr lang="en-US" b="0" i="0" dirty="0">
                <a:solidFill>
                  <a:srgbClr val="000000"/>
                </a:solidFill>
                <a:effectLst/>
                <a:latin typeface="arial" charset="0"/>
              </a:rPr>
              <a:t> </a:t>
            </a:r>
            <a:r>
              <a:rPr lang="en-US" b="0" i="0" dirty="0" err="1">
                <a:solidFill>
                  <a:srgbClr val="000000"/>
                </a:solidFill>
                <a:effectLst/>
                <a:latin typeface="arial" charset="0"/>
              </a:rPr>
              <a:t>enim</a:t>
            </a:r>
            <a:r>
              <a:rPr lang="en-US" b="0" i="0" dirty="0">
                <a:solidFill>
                  <a:srgbClr val="000000"/>
                </a:solidFill>
                <a:effectLst/>
                <a:latin typeface="arial" charset="0"/>
              </a:rPr>
              <a:t> non sit sed.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nunc</a:t>
            </a:r>
            <a:r>
              <a:rPr lang="en-US" b="0" i="0" dirty="0">
                <a:solidFill>
                  <a:srgbClr val="000000"/>
                </a:solidFill>
                <a:effectLst/>
                <a:latin typeface="arial" charset="0"/>
              </a:rPr>
              <a:t> </a:t>
            </a:r>
            <a:r>
              <a:rPr lang="en-US" b="0" i="0" dirty="0" err="1">
                <a:solidFill>
                  <a:srgbClr val="000000"/>
                </a:solidFill>
                <a:effectLst/>
                <a:latin typeface="arial" charset="0"/>
              </a:rPr>
              <a:t>purus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a:t>
            </a:r>
            <a:r>
              <a:rPr lang="en-US" b="0" i="0" dirty="0" err="1">
                <a:solidFill>
                  <a:srgbClr val="000000"/>
                </a:solidFill>
                <a:effectLst/>
                <a:latin typeface="arial" charset="0"/>
              </a:rPr>
              <a:t>dapibus</a:t>
            </a:r>
            <a:r>
              <a:rPr lang="en-US" b="0" i="0" dirty="0">
                <a:solidFill>
                  <a:srgbClr val="000000"/>
                </a:solidFill>
                <a:effectLst/>
                <a:latin typeface="arial" charset="0"/>
              </a:rPr>
              <a:t> </a:t>
            </a:r>
            <a:r>
              <a:rPr lang="en-US" b="0" i="0" dirty="0" err="1">
                <a:solidFill>
                  <a:srgbClr val="000000"/>
                </a:solidFill>
                <a:effectLst/>
                <a:latin typeface="arial" charset="0"/>
              </a:rPr>
              <a:t>vestibulum</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lectus</a:t>
            </a:r>
            <a:r>
              <a:rPr lang="en-US" b="0" i="0" dirty="0">
                <a:solidFill>
                  <a:srgbClr val="000000"/>
                </a:solidFill>
                <a:effectLst/>
                <a:latin typeface="arial" charset="0"/>
              </a:rPr>
              <a:t> </a:t>
            </a:r>
            <a:r>
              <a:rPr lang="en-US" b="0" i="0" dirty="0" err="1">
                <a:solidFill>
                  <a:srgbClr val="000000"/>
                </a:solidFill>
                <a:effectLst/>
                <a:latin typeface="arial" charset="0"/>
              </a:rPr>
              <a:t>proin</a:t>
            </a:r>
            <a:r>
              <a:rPr lang="en-US" b="0" i="0" dirty="0">
                <a:solidFill>
                  <a:srgbClr val="000000"/>
                </a:solidFill>
                <a:effectLst/>
                <a:latin typeface="arial" charset="0"/>
              </a:rPr>
              <a:t> </a:t>
            </a:r>
            <a:r>
              <a:rPr lang="en-US" b="0" i="0" dirty="0" err="1">
                <a:solidFill>
                  <a:srgbClr val="000000"/>
                </a:solidFill>
                <a:effectLst/>
                <a:latin typeface="arial" charset="0"/>
              </a:rPr>
              <a:t>morbi</a:t>
            </a:r>
            <a:r>
              <a:rPr lang="en-US" b="0" i="0" dirty="0">
                <a:solidFill>
                  <a:srgbClr val="000000"/>
                </a:solidFill>
                <a:effectLst/>
                <a:latin typeface="arial" charset="0"/>
              </a:rPr>
              <a:t> </a:t>
            </a:r>
            <a:r>
              <a:rPr lang="en-US" b="0" i="0" dirty="0" err="1">
                <a:solidFill>
                  <a:srgbClr val="000000"/>
                </a:solidFill>
                <a:effectLst/>
                <a:latin typeface="arial" charset="0"/>
              </a:rPr>
              <a:t>imperdiet</a:t>
            </a:r>
            <a:r>
              <a:rPr lang="en-US" b="0" i="0" dirty="0">
                <a:solidFill>
                  <a:srgbClr val="000000"/>
                </a:solidFill>
                <a:effectLst/>
                <a:latin typeface="arial" charset="0"/>
              </a:rPr>
              <a:t>. </a:t>
            </a:r>
          </a:p>
          <a:p>
            <a:r>
              <a:rPr lang="en-US" b="0" i="0" dirty="0">
                <a:solidFill>
                  <a:srgbClr val="000000"/>
                </a:solidFill>
                <a:effectLst/>
                <a:latin typeface="arial" charset="0"/>
              </a:rPr>
              <a:t>Ac </a:t>
            </a:r>
            <a:r>
              <a:rPr lang="en-US" b="0" i="0" dirty="0" err="1">
                <a:solidFill>
                  <a:srgbClr val="000000"/>
                </a:solidFill>
                <a:effectLst/>
                <a:latin typeface="arial" charset="0"/>
              </a:rPr>
              <a:t>neque</a:t>
            </a:r>
            <a:r>
              <a:rPr lang="en-US" b="0" i="0" dirty="0">
                <a:solidFill>
                  <a:srgbClr val="000000"/>
                </a:solidFill>
                <a:effectLst/>
                <a:latin typeface="arial" charset="0"/>
              </a:rPr>
              <a:t> quam, </a:t>
            </a:r>
            <a:r>
              <a:rPr lang="en-US" b="0" i="0" dirty="0" err="1">
                <a:solidFill>
                  <a:srgbClr val="000000"/>
                </a:solidFill>
                <a:effectLst/>
                <a:latin typeface="arial" charset="0"/>
              </a:rPr>
              <a:t>eiusmod</a:t>
            </a:r>
            <a:r>
              <a:rPr lang="en-US" b="0" i="0" dirty="0">
                <a:solidFill>
                  <a:srgbClr val="000000"/>
                </a:solidFill>
                <a:effectLst/>
                <a:latin typeface="arial" charset="0"/>
              </a:rPr>
              <a:t> </a:t>
            </a:r>
            <a:r>
              <a:rPr lang="en-US" b="0" i="0" dirty="0" err="1">
                <a:solidFill>
                  <a:srgbClr val="000000"/>
                </a:solidFill>
                <a:effectLst/>
                <a:latin typeface="arial" charset="0"/>
              </a:rPr>
              <a:t>nec</a:t>
            </a:r>
            <a:r>
              <a:rPr lang="en-US" b="0" i="0" dirty="0">
                <a:solidFill>
                  <a:srgbClr val="000000"/>
                </a:solidFill>
                <a:effectLst/>
                <a:latin typeface="arial" charset="0"/>
              </a:rPr>
              <a:t> </a:t>
            </a:r>
            <a:r>
              <a:rPr lang="en-US" b="0" i="0" dirty="0" err="1">
                <a:solidFill>
                  <a:srgbClr val="000000"/>
                </a:solidFill>
                <a:effectLst/>
                <a:latin typeface="arial" charset="0"/>
              </a:rPr>
              <a:t>ultricies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mi </a:t>
            </a:r>
            <a:r>
              <a:rPr lang="en-US" b="0" i="0" dirty="0" err="1">
                <a:solidFill>
                  <a:srgbClr val="000000"/>
                </a:solidFill>
                <a:effectLst/>
                <a:latin typeface="arial" charset="0"/>
              </a:rPr>
              <a:t>nec</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Est </a:t>
            </a:r>
            <a:r>
              <a:rPr lang="en-US" b="0" i="0" dirty="0" err="1">
                <a:solidFill>
                  <a:srgbClr val="000000"/>
                </a:solidFill>
                <a:effectLst/>
                <a:latin typeface="arial" charset="0"/>
              </a:rPr>
              <a:t>phasellus</a:t>
            </a:r>
            <a:r>
              <a:rPr lang="en-US" b="0" i="0" dirty="0">
                <a:solidFill>
                  <a:srgbClr val="000000"/>
                </a:solidFill>
                <a:effectLst/>
                <a:latin typeface="arial" charset="0"/>
              </a:rPr>
              <a:t> </a:t>
            </a:r>
            <a:r>
              <a:rPr lang="en-US" b="0" i="0" dirty="0" err="1">
                <a:solidFill>
                  <a:srgbClr val="000000"/>
                </a:solidFill>
                <a:effectLst/>
                <a:latin typeface="arial" charset="0"/>
              </a:rPr>
              <a:t>quis</a:t>
            </a:r>
            <a:r>
              <a:rPr lang="en-US" b="0" i="0" dirty="0">
                <a:solidFill>
                  <a:srgbClr val="000000"/>
                </a:solidFill>
                <a:effectLst/>
                <a:latin typeface="arial" charset="0"/>
              </a:rPr>
              <a:t> at mi </a:t>
            </a:r>
            <a:r>
              <a:rPr lang="en-US" b="0" i="0" dirty="0" err="1">
                <a:solidFill>
                  <a:srgbClr val="000000"/>
                </a:solidFill>
                <a:effectLst/>
                <a:latin typeface="arial" charset="0"/>
              </a:rPr>
              <a:t>vel</a:t>
            </a:r>
            <a:r>
              <a:rPr lang="en-US" b="0" i="0" dirty="0">
                <a:solidFill>
                  <a:srgbClr val="000000"/>
                </a:solidFill>
                <a:effectLst/>
                <a:latin typeface="arial" charset="0"/>
              </a:rPr>
              <a:t> </a:t>
            </a:r>
            <a:r>
              <a:rPr lang="en-US" b="0" i="0" dirty="0" err="1">
                <a:solidFill>
                  <a:srgbClr val="000000"/>
                </a:solidFill>
                <a:effectLst/>
                <a:latin typeface="arial" charset="0"/>
              </a:rPr>
              <a:t>quis</a:t>
            </a:r>
            <a:r>
              <a:rPr lang="en-US" b="0" i="0" dirty="0">
                <a:solidFill>
                  <a:srgbClr val="000000"/>
                </a:solidFill>
                <a:effectLst/>
                <a:latin typeface="arial" charset="0"/>
              </a:rPr>
              <a:t>, </a:t>
            </a:r>
            <a:r>
              <a:rPr lang="en-US" b="0" i="0" dirty="0" err="1">
                <a:solidFill>
                  <a:srgbClr val="000000"/>
                </a:solidFill>
                <a:effectLst/>
                <a:latin typeface="arial" charset="0"/>
              </a:rPr>
              <a:t>gravida</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duis</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faucibus</a:t>
            </a:r>
            <a:r>
              <a:rPr lang="en-US" b="0" i="0" dirty="0">
                <a:solidFill>
                  <a:srgbClr val="000000"/>
                </a:solidFill>
                <a:effectLst/>
                <a:latin typeface="arial" charset="0"/>
              </a:rPr>
              <a:t> </a:t>
            </a:r>
            <a:r>
              <a:rPr lang="en-US" b="0" i="0" dirty="0" err="1">
                <a:solidFill>
                  <a:srgbClr val="000000"/>
                </a:solidFill>
                <a:effectLst/>
                <a:latin typeface="arial" charset="0"/>
              </a:rPr>
              <a:t>tincidunt</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turpis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Tempus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commodo</a:t>
            </a:r>
            <a:r>
              <a:rPr lang="en-US" b="0" i="0" dirty="0">
                <a:solidFill>
                  <a:srgbClr val="000000"/>
                </a:solidFill>
                <a:effectLst/>
                <a:latin typeface="arial" charset="0"/>
              </a:rPr>
              <a:t> </a:t>
            </a:r>
            <a:r>
              <a:rPr lang="en-US" b="0" i="0" dirty="0" err="1">
                <a:solidFill>
                  <a:srgbClr val="000000"/>
                </a:solidFill>
                <a:effectLst/>
                <a:latin typeface="arial" charset="0"/>
              </a:rPr>
              <a:t>sem</a:t>
            </a:r>
            <a:r>
              <a:rPr lang="en-US" b="0" i="0" dirty="0">
                <a:solidFill>
                  <a:srgbClr val="000000"/>
                </a:solidFill>
                <a:effectLst/>
                <a:latin typeface="arial" charset="0"/>
              </a:rPr>
              <a:t> quam, </a:t>
            </a:r>
            <a:r>
              <a:rPr lang="en-US" b="0" i="0" dirty="0" err="1">
                <a:solidFill>
                  <a:srgbClr val="000000"/>
                </a:solidFill>
                <a:effectLst/>
                <a:latin typeface="arial" charset="0"/>
              </a:rPr>
              <a:t>eros</a:t>
            </a:r>
            <a:r>
              <a:rPr lang="en-US" b="0" i="0" dirty="0">
                <a:solidFill>
                  <a:srgbClr val="000000"/>
                </a:solidFill>
                <a:effectLst/>
                <a:latin typeface="arial" charset="0"/>
              </a:rPr>
              <a:t> </a:t>
            </a:r>
            <a:r>
              <a:rPr lang="en-US" b="0" i="0" dirty="0" err="1">
                <a:solidFill>
                  <a:srgbClr val="000000"/>
                </a:solidFill>
                <a:effectLst/>
                <a:latin typeface="arial" charset="0"/>
              </a:rPr>
              <a:t>penatibus</a:t>
            </a:r>
            <a:r>
              <a:rPr lang="en-US" b="0" i="0" dirty="0">
                <a:solidFill>
                  <a:srgbClr val="000000"/>
                </a:solidFill>
                <a:effectLst/>
                <a:latin typeface="arial" charset="0"/>
              </a:rPr>
              <a:t> lacus libero semper </a:t>
            </a:r>
            <a:r>
              <a:rPr lang="en-US" b="0" i="0" dirty="0" err="1">
                <a:solidFill>
                  <a:srgbClr val="000000"/>
                </a:solidFill>
                <a:effectLst/>
                <a:latin typeface="arial" charset="0"/>
              </a:rPr>
              <a:t>pretium</a:t>
            </a:r>
            <a:r>
              <a:rPr lang="en-US" b="0" i="0" dirty="0">
                <a:solidFill>
                  <a:srgbClr val="000000"/>
                </a:solidFill>
                <a:effectLst/>
                <a:latin typeface="arial" charset="0"/>
              </a:rPr>
              <a:t>, </a:t>
            </a:r>
            <a:r>
              <a:rPr lang="en-US" b="0" i="0" dirty="0" err="1">
                <a:solidFill>
                  <a:srgbClr val="000000"/>
                </a:solidFill>
                <a:effectLst/>
                <a:latin typeface="arial" charset="0"/>
              </a:rPr>
              <a:t>imperdiet</a:t>
            </a:r>
            <a:r>
              <a:rPr lang="en-US" b="0" i="0" dirty="0">
                <a:solidFill>
                  <a:srgbClr val="000000"/>
                </a:solidFill>
                <a:effectLst/>
                <a:latin typeface="arial" charset="0"/>
              </a:rPr>
              <a:t> </a:t>
            </a:r>
            <a:r>
              <a:rPr lang="en-US" b="0" i="0" dirty="0" err="1">
                <a:solidFill>
                  <a:srgbClr val="000000"/>
                </a:solidFill>
                <a:effectLst/>
                <a:latin typeface="arial" charset="0"/>
              </a:rPr>
              <a:t>odio</a:t>
            </a:r>
            <a:r>
              <a:rPr lang="en-US" b="0" i="0" dirty="0">
                <a:solidFill>
                  <a:srgbClr val="000000"/>
                </a:solidFill>
                <a:effectLst/>
                <a:latin typeface="arial" charset="0"/>
              </a:rPr>
              <a:t> </a:t>
            </a:r>
            <a:r>
              <a:rPr lang="en-US" b="0" i="0" dirty="0" err="1">
                <a:solidFill>
                  <a:srgbClr val="000000"/>
                </a:solidFill>
                <a:effectLst/>
                <a:latin typeface="arial" charset="0"/>
              </a:rPr>
              <a:t>eros</a:t>
            </a:r>
            <a:r>
              <a:rPr lang="en-US" b="0" i="0" dirty="0">
                <a:solidFill>
                  <a:srgbClr val="000000"/>
                </a:solidFill>
                <a:effectLst/>
                <a:latin typeface="arial" charset="0"/>
              </a:rPr>
              <a:t> </a:t>
            </a:r>
            <a:r>
              <a:rPr lang="en-US" b="0" i="0" dirty="0" err="1">
                <a:solidFill>
                  <a:srgbClr val="000000"/>
                </a:solidFill>
                <a:effectLst/>
                <a:latin typeface="arial" charset="0"/>
              </a:rPr>
              <a:t>nobis</a:t>
            </a:r>
            <a:r>
              <a:rPr lang="en-US" b="0" i="0" dirty="0">
                <a:solidFill>
                  <a:srgbClr val="000000"/>
                </a:solidFill>
                <a:effectLst/>
                <a:latin typeface="arial" charset="0"/>
              </a:rPr>
              <a:t> </a:t>
            </a:r>
            <a:r>
              <a:rPr lang="en-US" b="0" i="0" dirty="0" err="1">
                <a:solidFill>
                  <a:srgbClr val="000000"/>
                </a:solidFill>
                <a:effectLst/>
                <a:latin typeface="arial" charset="0"/>
              </a:rPr>
              <a:t>nunc</a:t>
            </a:r>
            <a:r>
              <a:rPr lang="en-US" b="0" i="0" dirty="0">
                <a:solidFill>
                  <a:srgbClr val="000000"/>
                </a:solidFill>
                <a:effectLst/>
                <a:latin typeface="arial" charset="0"/>
              </a:rPr>
              <a:t> </a:t>
            </a:r>
            <a:r>
              <a:rPr lang="en-US" b="0" i="0" dirty="0" err="1">
                <a:solidFill>
                  <a:srgbClr val="000000"/>
                </a:solidFill>
                <a:effectLst/>
                <a:latin typeface="arial" charset="0"/>
              </a:rPr>
              <a:t>sodales</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tristique</a:t>
            </a:r>
            <a:r>
              <a:rPr lang="en-US" b="0" i="0" dirty="0">
                <a:solidFill>
                  <a:srgbClr val="000000"/>
                </a:solidFill>
                <a:effectLst/>
                <a:latin typeface="arial" charset="0"/>
              </a:rPr>
              <a:t> vitae magna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non. </a:t>
            </a:r>
            <a:r>
              <a:rPr lang="en-US" b="0" i="0" dirty="0" err="1">
                <a:solidFill>
                  <a:srgbClr val="000000"/>
                </a:solidFill>
                <a:effectLst/>
                <a:latin typeface="arial" charset="0"/>
              </a:rPr>
              <a:t>Lectus</a:t>
            </a:r>
            <a:r>
              <a:rPr lang="en-US" b="0" i="0" dirty="0">
                <a:solidFill>
                  <a:srgbClr val="000000"/>
                </a:solidFill>
                <a:effectLst/>
                <a:latin typeface="arial" charset="0"/>
              </a:rPr>
              <a:t> </a:t>
            </a:r>
            <a:r>
              <a:rPr lang="en-US" b="0" i="0" dirty="0" err="1">
                <a:solidFill>
                  <a:srgbClr val="000000"/>
                </a:solidFill>
                <a:effectLst/>
                <a:latin typeface="arial" charset="0"/>
              </a:rPr>
              <a:t>morbi</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ac </a:t>
            </a:r>
            <a:r>
              <a:rPr lang="en-US" b="0" i="0" dirty="0" err="1">
                <a:solidFill>
                  <a:srgbClr val="000000"/>
                </a:solidFill>
                <a:effectLst/>
                <a:latin typeface="arial" charset="0"/>
              </a:rPr>
              <a:t>vestibulum</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dui. Et tempus </a:t>
            </a:r>
            <a:r>
              <a:rPr lang="en-US" b="0" i="0" dirty="0" err="1">
                <a:solidFill>
                  <a:srgbClr val="000000"/>
                </a:solidFill>
                <a:effectLst/>
                <a:latin typeface="arial" charset="0"/>
              </a:rPr>
              <a:t>ullamcorper</a:t>
            </a:r>
            <a:r>
              <a:rPr lang="en-US" b="0" i="0" dirty="0">
                <a:solidFill>
                  <a:srgbClr val="000000"/>
                </a:solidFill>
                <a:effectLst/>
                <a:latin typeface="arial" charset="0"/>
              </a:rPr>
              <a:t> mi </a:t>
            </a:r>
            <a:r>
              <a:rPr lang="en-US" b="0" i="0" dirty="0" err="1">
                <a:solidFill>
                  <a:srgbClr val="000000"/>
                </a:solidFill>
                <a:effectLst/>
                <a:latin typeface="arial" charset="0"/>
              </a:rPr>
              <a:t>fringilla</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diam</a:t>
            </a:r>
            <a:r>
              <a:rPr lang="en-US" b="0" i="0" dirty="0">
                <a:solidFill>
                  <a:srgbClr val="000000"/>
                </a:solidFill>
                <a:effectLst/>
                <a:latin typeface="arial" charset="0"/>
              </a:rPr>
              <a:t>, </a:t>
            </a:r>
            <a:r>
              <a:rPr lang="en-US" b="0" i="0" dirty="0" err="1">
                <a:solidFill>
                  <a:srgbClr val="000000"/>
                </a:solidFill>
                <a:effectLst/>
                <a:latin typeface="arial" charset="0"/>
              </a:rPr>
              <a:t>posuere</a:t>
            </a:r>
            <a:r>
              <a:rPr lang="en-US" b="0" i="0" dirty="0">
                <a:solidFill>
                  <a:srgbClr val="000000"/>
                </a:solidFill>
                <a:effectLst/>
                <a:latin typeface="arial" charset="0"/>
              </a:rPr>
              <a:t> </a:t>
            </a:r>
            <a:r>
              <a:rPr lang="en-US" b="0" i="0" dirty="0" err="1">
                <a:solidFill>
                  <a:srgbClr val="000000"/>
                </a:solidFill>
                <a:effectLst/>
                <a:latin typeface="arial" charset="0"/>
              </a:rPr>
              <a:t>arcu</a:t>
            </a:r>
            <a:r>
              <a:rPr lang="en-US" b="0" i="0" dirty="0">
                <a:solidFill>
                  <a:srgbClr val="000000"/>
                </a:solidFill>
                <a:effectLst/>
                <a:latin typeface="arial" charset="0"/>
              </a:rPr>
              <a:t> </a:t>
            </a:r>
            <a:r>
              <a:rPr lang="en-US" b="0" i="0" dirty="0" err="1">
                <a:solidFill>
                  <a:srgbClr val="000000"/>
                </a:solidFill>
                <a:effectLst/>
                <a:latin typeface="arial" charset="0"/>
              </a:rPr>
              <a:t>aenean</a:t>
            </a:r>
            <a:r>
              <a:rPr lang="en-US" b="0" i="0" dirty="0">
                <a:solidFill>
                  <a:srgbClr val="000000"/>
                </a:solidFill>
                <a:effectLst/>
                <a:latin typeface="arial" charset="0"/>
              </a:rPr>
              <a:t> in </a:t>
            </a:r>
            <a:r>
              <a:rPr lang="en-US" b="0" i="0" dirty="0" err="1">
                <a:solidFill>
                  <a:srgbClr val="000000"/>
                </a:solidFill>
                <a:effectLst/>
                <a:latin typeface="arial" charset="0"/>
              </a:rPr>
              <a:t>elit</a:t>
            </a:r>
            <a:r>
              <a:rPr lang="en-US" b="0" i="0" dirty="0">
                <a:solidFill>
                  <a:srgbClr val="000000"/>
                </a:solidFill>
                <a:effectLst/>
                <a:latin typeface="arial" charset="0"/>
              </a:rPr>
              <a:t>, </a:t>
            </a:r>
            <a:r>
              <a:rPr lang="en-US" b="0" i="0" dirty="0" err="1">
                <a:solidFill>
                  <a:srgbClr val="000000"/>
                </a:solidFill>
                <a:effectLst/>
                <a:latin typeface="arial" charset="0"/>
              </a:rPr>
              <a:t>augue</a:t>
            </a:r>
            <a:r>
              <a:rPr lang="en-US" b="0" i="0" dirty="0">
                <a:solidFill>
                  <a:srgbClr val="000000"/>
                </a:solidFill>
                <a:effectLst/>
                <a:latin typeface="arial" charset="0"/>
              </a:rPr>
              <a:t> </a:t>
            </a:r>
            <a:r>
              <a:rPr lang="en-US" b="0" i="0" dirty="0" err="1">
                <a:solidFill>
                  <a:srgbClr val="000000"/>
                </a:solidFill>
                <a:effectLst/>
                <a:latin typeface="arial" charset="0"/>
              </a:rPr>
              <a:t>duis</a:t>
            </a:r>
            <a:r>
              <a:rPr lang="en-US" b="0" i="0" dirty="0">
                <a:solidFill>
                  <a:srgbClr val="000000"/>
                </a:solidFill>
                <a:effectLst/>
                <a:latin typeface="arial" charset="0"/>
              </a:rPr>
              <a:t> </a:t>
            </a:r>
            <a:r>
              <a:rPr lang="en-US" b="0" i="0" dirty="0" err="1">
                <a:solidFill>
                  <a:srgbClr val="000000"/>
                </a:solidFill>
                <a:effectLst/>
                <a:latin typeface="arial" charset="0"/>
              </a:rPr>
              <a:t>tincidunt</a:t>
            </a:r>
            <a:r>
              <a:rPr lang="en-US" b="0" i="0" dirty="0">
                <a:solidFill>
                  <a:srgbClr val="000000"/>
                </a:solidFill>
                <a:effectLst/>
                <a:latin typeface="arial" charset="0"/>
              </a:rPr>
              <a:t> vitae non. </a:t>
            </a:r>
          </a:p>
          <a:p>
            <a:r>
              <a:rPr lang="en-US" b="0" i="0" dirty="0" err="1">
                <a:solidFill>
                  <a:srgbClr val="000000"/>
                </a:solidFill>
                <a:effectLst/>
                <a:latin typeface="arial" charset="0"/>
              </a:rPr>
              <a:t>Arcu</a:t>
            </a:r>
            <a:r>
              <a:rPr lang="en-US" b="0" i="0" dirty="0">
                <a:solidFill>
                  <a:srgbClr val="000000"/>
                </a:solidFill>
                <a:effectLst/>
                <a:latin typeface="arial" charset="0"/>
              </a:rPr>
              <a:t> integer tempus </a:t>
            </a:r>
            <a:r>
              <a:rPr lang="en-US" b="0" i="0" dirty="0" err="1">
                <a:solidFill>
                  <a:srgbClr val="000000"/>
                </a:solidFill>
                <a:effectLst/>
                <a:latin typeface="arial" charset="0"/>
              </a:rPr>
              <a:t>nulla</a:t>
            </a:r>
            <a:r>
              <a:rPr lang="en-US" b="0" i="0" dirty="0">
                <a:solidFill>
                  <a:srgbClr val="000000"/>
                </a:solidFill>
                <a:effectLst/>
                <a:latin typeface="arial" charset="0"/>
              </a:rPr>
              <a:t> </a:t>
            </a:r>
            <a:r>
              <a:rPr lang="en-US" b="0" i="0" dirty="0" err="1">
                <a:solidFill>
                  <a:srgbClr val="000000"/>
                </a:solidFill>
                <a:effectLst/>
                <a:latin typeface="arial" charset="0"/>
              </a:rPr>
              <a:t>proin</a:t>
            </a:r>
            <a:r>
              <a:rPr lang="en-US" b="0" i="0" dirty="0">
                <a:solidFill>
                  <a:srgbClr val="000000"/>
                </a:solidFill>
                <a:effectLst/>
                <a:latin typeface="arial" charset="0"/>
              </a:rPr>
              <a:t>,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sapien</a:t>
            </a:r>
            <a:r>
              <a:rPr lang="en-US" b="0" i="0" dirty="0">
                <a:solidFill>
                  <a:srgbClr val="000000"/>
                </a:solidFill>
                <a:effectLst/>
                <a:latin typeface="arial" charset="0"/>
              </a:rPr>
              <a:t> </a:t>
            </a:r>
            <a:r>
              <a:rPr lang="en-US" b="0" i="0" dirty="0" err="1">
                <a:solidFill>
                  <a:srgbClr val="000000"/>
                </a:solidFill>
                <a:effectLst/>
                <a:latin typeface="arial" charset="0"/>
              </a:rPr>
              <a:t>netus</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a:t>
            </a:r>
            <a:r>
              <a:rPr lang="en-US" b="0" i="0" dirty="0" err="1">
                <a:solidFill>
                  <a:srgbClr val="000000"/>
                </a:solidFill>
                <a:effectLst/>
                <a:latin typeface="arial" charset="0"/>
              </a:rPr>
              <a:t>pretium</a:t>
            </a:r>
            <a:r>
              <a:rPr lang="en-US" b="0" i="0" dirty="0">
                <a:solidFill>
                  <a:srgbClr val="000000"/>
                </a:solidFill>
                <a:effectLst/>
                <a:latin typeface="arial" charset="0"/>
              </a:rPr>
              <a:t>, </a:t>
            </a:r>
            <a:r>
              <a:rPr lang="en-US" b="0" i="0" dirty="0" err="1">
                <a:solidFill>
                  <a:srgbClr val="000000"/>
                </a:solidFill>
                <a:effectLst/>
                <a:latin typeface="arial" charset="0"/>
              </a:rPr>
              <a:t>nullam</a:t>
            </a:r>
            <a:r>
              <a:rPr lang="en-US" b="0" i="0" dirty="0">
                <a:solidFill>
                  <a:srgbClr val="000000"/>
                </a:solidFill>
                <a:effectLst/>
                <a:latin typeface="arial" charset="0"/>
              </a:rPr>
              <a:t> </a:t>
            </a:r>
            <a:r>
              <a:rPr lang="en-US" b="0" i="0" dirty="0" err="1">
                <a:solidFill>
                  <a:srgbClr val="000000"/>
                </a:solidFill>
                <a:effectLst/>
                <a:latin typeface="arial" charset="0"/>
              </a:rPr>
              <a:t>purus</a:t>
            </a:r>
            <a:r>
              <a:rPr lang="en-US" b="0" i="0" dirty="0">
                <a:solidFill>
                  <a:srgbClr val="000000"/>
                </a:solidFill>
                <a:effectLst/>
                <a:latin typeface="arial" charset="0"/>
              </a:rPr>
              <a:t> </a:t>
            </a:r>
            <a:r>
              <a:rPr lang="en-US" b="0" i="0" dirty="0" err="1">
                <a:solidFill>
                  <a:srgbClr val="000000"/>
                </a:solidFill>
                <a:effectLst/>
                <a:latin typeface="arial" charset="0"/>
              </a:rPr>
              <a:t>varius</a:t>
            </a:r>
            <a:r>
              <a:rPr lang="en-US" b="0" i="0" dirty="0">
                <a:solidFill>
                  <a:srgbClr val="000000"/>
                </a:solidFill>
                <a:effectLst/>
                <a:latin typeface="arial" charset="0"/>
              </a:rPr>
              <a:t> tempus vitae. </a:t>
            </a:r>
            <a:r>
              <a:rPr lang="en-US" b="0" i="0" dirty="0" err="1">
                <a:solidFill>
                  <a:srgbClr val="000000"/>
                </a:solidFill>
                <a:effectLst/>
                <a:latin typeface="arial" charset="0"/>
              </a:rPr>
              <a:t>Adipiscing</a:t>
            </a:r>
            <a:r>
              <a:rPr lang="en-US" b="0" i="0" dirty="0">
                <a:solidFill>
                  <a:srgbClr val="000000"/>
                </a:solidFill>
                <a:effectLst/>
                <a:latin typeface="arial" charset="0"/>
              </a:rPr>
              <a:t> et vitae </a:t>
            </a:r>
            <a:r>
              <a:rPr lang="en-US" b="0" i="0" dirty="0" err="1">
                <a:solidFill>
                  <a:srgbClr val="000000"/>
                </a:solidFill>
                <a:effectLst/>
                <a:latin typeface="arial" charset="0"/>
              </a:rPr>
              <a:t>wisi</a:t>
            </a:r>
            <a:r>
              <a:rPr lang="en-US" b="0" i="0" dirty="0">
                <a:solidFill>
                  <a:srgbClr val="000000"/>
                </a:solidFill>
                <a:effectLst/>
                <a:latin typeface="arial" charset="0"/>
              </a:rPr>
              <a:t> quam </a:t>
            </a:r>
            <a:r>
              <a:rPr lang="en-US" b="0" i="0" dirty="0" err="1">
                <a:solidFill>
                  <a:srgbClr val="000000"/>
                </a:solidFill>
                <a:effectLst/>
                <a:latin typeface="arial" charset="0"/>
              </a:rPr>
              <a:t>eros</a:t>
            </a:r>
            <a:r>
              <a:rPr lang="en-US" b="0" i="0" dirty="0">
                <a:solidFill>
                  <a:srgbClr val="000000"/>
                </a:solidFill>
                <a:effectLst/>
                <a:latin typeface="arial" charset="0"/>
              </a:rPr>
              <a:t>, lacus </a:t>
            </a:r>
            <a:r>
              <a:rPr lang="en-US" b="0" i="0" dirty="0" err="1">
                <a:solidFill>
                  <a:srgbClr val="000000"/>
                </a:solidFill>
                <a:effectLst/>
                <a:latin typeface="arial" charset="0"/>
              </a:rPr>
              <a:t>tempor</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a:t>
            </a:r>
            <a:r>
              <a:rPr lang="en-US" b="0" i="0" dirty="0" err="1">
                <a:solidFill>
                  <a:srgbClr val="000000"/>
                </a:solidFill>
                <a:effectLst/>
                <a:latin typeface="arial" charset="0"/>
              </a:rPr>
              <a:t>laoreet</a:t>
            </a:r>
            <a:r>
              <a:rPr lang="en-US" b="0" i="0" dirty="0">
                <a:solidFill>
                  <a:srgbClr val="000000"/>
                </a:solidFill>
                <a:effectLst/>
                <a:latin typeface="arial" charset="0"/>
              </a:rPr>
              <a:t> id. Et </a:t>
            </a:r>
            <a:r>
              <a:rPr lang="en-US" b="0" i="0" dirty="0" err="1">
                <a:solidFill>
                  <a:srgbClr val="000000"/>
                </a:solidFill>
                <a:effectLst/>
                <a:latin typeface="arial" charset="0"/>
              </a:rPr>
              <a:t>nulla</a:t>
            </a:r>
            <a:r>
              <a:rPr lang="en-US" b="0" i="0" dirty="0">
                <a:solidFill>
                  <a:srgbClr val="000000"/>
                </a:solidFill>
                <a:effectLst/>
                <a:latin typeface="arial" charset="0"/>
              </a:rPr>
              <a:t> </a:t>
            </a:r>
            <a:r>
              <a:rPr lang="en-US" b="0" i="0" dirty="0" err="1">
                <a:solidFill>
                  <a:srgbClr val="000000"/>
                </a:solidFill>
                <a:effectLst/>
                <a:latin typeface="arial" charset="0"/>
              </a:rPr>
              <a:t>vivamus</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platea</a:t>
            </a:r>
            <a:r>
              <a:rPr lang="en-US" b="0" i="0" dirty="0">
                <a:solidFill>
                  <a:srgbClr val="000000"/>
                </a:solidFill>
                <a:effectLst/>
                <a:latin typeface="arial" charset="0"/>
              </a:rPr>
              <a:t> </a:t>
            </a:r>
            <a:r>
              <a:rPr lang="en-US" b="0" i="0" dirty="0" err="1">
                <a:solidFill>
                  <a:srgbClr val="000000"/>
                </a:solidFill>
                <a:effectLst/>
                <a:latin typeface="arial" charset="0"/>
              </a:rPr>
              <a:t>mattis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dui </a:t>
            </a:r>
            <a:r>
              <a:rPr lang="en-US" b="0" i="0" dirty="0" err="1">
                <a:solidFill>
                  <a:srgbClr val="000000"/>
                </a:solidFill>
                <a:effectLst/>
                <a:latin typeface="arial" charset="0"/>
              </a:rPr>
              <a:t>commodo</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a:t>
            </a:r>
            <a:r>
              <a:rPr lang="en-US" b="0" i="0" dirty="0" err="1">
                <a:solidFill>
                  <a:srgbClr val="000000"/>
                </a:solidFill>
                <a:effectLst/>
                <a:latin typeface="arial" charset="0"/>
              </a:rPr>
              <a:t>ultricies</a:t>
            </a:r>
            <a:r>
              <a:rPr lang="en-US" b="0" i="0" dirty="0">
                <a:solidFill>
                  <a:srgbClr val="000000"/>
                </a:solidFill>
                <a:effectLst/>
                <a:latin typeface="arial" charset="0"/>
              </a:rPr>
              <a:t> </a:t>
            </a:r>
            <a:r>
              <a:rPr lang="en-US" b="0" i="0" dirty="0" err="1">
                <a:solidFill>
                  <a:srgbClr val="000000"/>
                </a:solidFill>
                <a:effectLst/>
                <a:latin typeface="arial" charset="0"/>
              </a:rPr>
              <a:t>convallis</a:t>
            </a:r>
            <a:r>
              <a:rPr lang="en-US" b="0" i="0" dirty="0">
                <a:solidFill>
                  <a:srgbClr val="000000"/>
                </a:solidFill>
                <a:effectLst/>
                <a:latin typeface="arial" charset="0"/>
              </a:rPr>
              <a:t>, vitae </a:t>
            </a:r>
            <a:r>
              <a:rPr lang="en-US" b="0" i="0" dirty="0" err="1">
                <a:solidFill>
                  <a:srgbClr val="000000"/>
                </a:solidFill>
                <a:effectLst/>
                <a:latin typeface="arial" charset="0"/>
              </a:rPr>
              <a:t>vel</a:t>
            </a:r>
            <a:r>
              <a:rPr lang="en-US" b="0" i="0" dirty="0">
                <a:solidFill>
                  <a:srgbClr val="000000"/>
                </a:solidFill>
                <a:effectLst/>
                <a:latin typeface="arial" charset="0"/>
              </a:rPr>
              <a:t> </a:t>
            </a:r>
            <a:r>
              <a:rPr lang="en-US" b="0" i="0" dirty="0" err="1">
                <a:solidFill>
                  <a:srgbClr val="000000"/>
                </a:solidFill>
                <a:effectLst/>
                <a:latin typeface="arial" charset="0"/>
              </a:rPr>
              <a:t>lobortis</a:t>
            </a:r>
            <a:r>
              <a:rPr lang="en-US" b="0" i="0" dirty="0">
                <a:solidFill>
                  <a:srgbClr val="000000"/>
                </a:solidFill>
                <a:effectLst/>
                <a:latin typeface="arial" charset="0"/>
              </a:rPr>
              <a:t> </a:t>
            </a:r>
            <a:r>
              <a:rPr lang="en-US" b="0" i="0" dirty="0" err="1">
                <a:solidFill>
                  <a:srgbClr val="000000"/>
                </a:solidFill>
                <a:effectLst/>
                <a:latin typeface="arial" charset="0"/>
              </a:rPr>
              <a:t>nulla</a:t>
            </a:r>
            <a:r>
              <a:rPr lang="en-US" b="0" i="0" dirty="0">
                <a:solidFill>
                  <a:srgbClr val="000000"/>
                </a:solidFill>
                <a:effectLst/>
                <a:latin typeface="arial" charset="0"/>
              </a:rPr>
              <a:t>.</a:t>
            </a:r>
          </a:p>
          <a:p>
            <a:r>
              <a:rPr lang="en-US" dirty="0"/>
              <a:t/>
            </a:r>
            <a:br>
              <a:rPr lang="en-US" dirty="0"/>
            </a:br>
            <a:endParaRPr lang="en-US" sz="1200" dirty="0">
              <a:effectLst/>
              <a:latin typeface="Cambria"/>
              <a:ea typeface="ＭＳ 明朝"/>
              <a:cs typeface="Times New Roman"/>
            </a:endParaRPr>
          </a:p>
        </p:txBody>
      </p:sp>
      <p:sp>
        <p:nvSpPr>
          <p:cNvPr id="11" name="Text Placeholder 15"/>
          <p:cNvSpPr>
            <a:spLocks noGrp="1"/>
          </p:cNvSpPr>
          <p:nvPr>
            <p:ph type="body" sz="quarter" idx="11" hasCustomPrompt="1"/>
          </p:nvPr>
        </p:nvSpPr>
        <p:spPr>
          <a:xfrm>
            <a:off x="109766" y="81971"/>
            <a:ext cx="5027020" cy="521222"/>
          </a:xfrm>
        </p:spPr>
        <p:txBody>
          <a:bodyPr>
            <a:noAutofit/>
          </a:bodyPr>
          <a:lstStyle>
            <a:lvl1pPr marL="0" indent="0" fontAlgn="t">
              <a:buFontTx/>
              <a:buNone/>
              <a:defRPr sz="2800" baseline="0">
                <a:solidFill>
                  <a:schemeClr val="accent5">
                    <a:lumMod val="75000"/>
                  </a:schemeClr>
                </a:solidFill>
                <a:latin typeface="Arial" charset="0"/>
              </a:defRPr>
            </a:lvl1pPr>
          </a:lstStyle>
          <a:p>
            <a:r>
              <a:rPr lang="en-US" dirty="0"/>
              <a:t>One line header goes here</a:t>
            </a:r>
          </a:p>
        </p:txBody>
      </p:sp>
      <p:sp>
        <p:nvSpPr>
          <p:cNvPr id="9" name="Date Placeholder 4"/>
          <p:cNvSpPr txBox="1">
            <a:spLocks/>
          </p:cNvSpPr>
          <p:nvPr userDrawn="1"/>
        </p:nvSpPr>
        <p:spPr>
          <a:xfrm>
            <a:off x="109766" y="6410471"/>
            <a:ext cx="2743200" cy="249812"/>
          </a:xfrm>
          <a:prstGeom prst="rect">
            <a:avLst/>
          </a:prstGeom>
        </p:spPr>
        <p:txBody>
          <a:bodyPr vert="horz" lIns="0" tIns="45720" rIns="91440" bIns="4572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IBM Analytics </a:t>
            </a:r>
            <a:r>
              <a:rPr lang="en-US" b="1" dirty="0">
                <a:solidFill>
                  <a:schemeClr val="bg1"/>
                </a:solidFill>
              </a:rPr>
              <a:t>| Global Elite</a:t>
            </a:r>
          </a:p>
        </p:txBody>
      </p:sp>
      <p:sp>
        <p:nvSpPr>
          <p:cNvPr id="12" name="Slide Number Placeholder 3"/>
          <p:cNvSpPr txBox="1">
            <a:spLocks/>
          </p:cNvSpPr>
          <p:nvPr userDrawn="1"/>
        </p:nvSpPr>
        <p:spPr>
          <a:xfrm>
            <a:off x="5958067" y="641047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mtClean="0">
                <a:solidFill>
                  <a:schemeClr val="bg1"/>
                </a:solidFill>
              </a:rPr>
              <a:pPr/>
              <a:t>‹#›</a:t>
            </a:fld>
            <a:endParaRPr lang="en-US" dirty="0">
              <a:solidFill>
                <a:schemeClr val="bg1"/>
              </a:soli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16496" y="6414308"/>
            <a:ext cx="589787" cy="226707"/>
          </a:xfrm>
          <a:prstGeom prst="rect">
            <a:avLst/>
          </a:prstGeom>
        </p:spPr>
      </p:pic>
    </p:spTree>
    <p:extLst>
      <p:ext uri="{BB962C8B-B14F-4D97-AF65-F5344CB8AC3E}">
        <p14:creationId xmlns:p14="http://schemas.microsoft.com/office/powerpoint/2010/main" val="3148354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Title 2 Lines">
    <p:spTree>
      <p:nvGrpSpPr>
        <p:cNvPr id="1" name=""/>
        <p:cNvGrpSpPr/>
        <p:nvPr/>
      </p:nvGrpSpPr>
      <p:grpSpPr>
        <a:xfrm>
          <a:off x="0" y="0"/>
          <a:ext cx="0" cy="0"/>
          <a:chOff x="0" y="0"/>
          <a:chExt cx="0" cy="0"/>
        </a:xfrm>
      </p:grpSpPr>
      <p:sp>
        <p:nvSpPr>
          <p:cNvPr id="7" name="Text Placeholder 5"/>
          <p:cNvSpPr>
            <a:spLocks noGrp="1"/>
          </p:cNvSpPr>
          <p:nvPr>
            <p:ph type="body" sz="quarter" idx="13" hasCustomPrompt="1"/>
          </p:nvPr>
        </p:nvSpPr>
        <p:spPr>
          <a:xfrm>
            <a:off x="109766" y="725113"/>
            <a:ext cx="11503114" cy="4758446"/>
          </a:xfrm>
        </p:spPr>
        <p:txBody>
          <a:bodyPr numCol="2" spcCol="822960"/>
          <a:lstStyle>
            <a:lvl1pPr marL="0" marR="0" indent="0" algn="l" defTabSz="914400" rtl="0" eaLnBrk="1" fontAlgn="t" latinLnBrk="0" hangingPunct="1">
              <a:lnSpc>
                <a:spcPts val="2500"/>
              </a:lnSpc>
              <a:spcBef>
                <a:spcPts val="0"/>
              </a:spcBef>
              <a:spcAft>
                <a:spcPts val="1200"/>
              </a:spcAft>
              <a:buClrTx/>
              <a:buSzTx/>
              <a:buFont typeface="Arial"/>
              <a:buNone/>
              <a:tabLst/>
              <a:defRPr lang="en-US" sz="2000" b="0" i="0" smtClean="0">
                <a:effectLst/>
              </a:defRPr>
            </a:lvl1pPr>
            <a:lvl2pPr marL="457200" indent="0">
              <a:buNone/>
              <a:defRPr/>
            </a:lvl2pPr>
            <a:lvl3pPr marL="914400" indent="0">
              <a:buNone/>
              <a:defRPr/>
            </a:lvl3pPr>
            <a:lvl4pPr marL="1371600" indent="0">
              <a:buNone/>
              <a:defRPr/>
            </a:lvl4pPr>
            <a:lvl5pPr marL="1828800" indent="0">
              <a:buNone/>
              <a:defRPr/>
            </a:lvl5pPr>
          </a:lstStyle>
          <a:p>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dolor sit </a:t>
            </a:r>
            <a:r>
              <a:rPr lang="en-US" b="0" i="0" dirty="0" err="1">
                <a:solidFill>
                  <a:srgbClr val="000000"/>
                </a:solidFill>
                <a:effectLst/>
                <a:latin typeface="arial" charset="0"/>
              </a:rPr>
              <a:t>amet</a:t>
            </a:r>
            <a:r>
              <a:rPr lang="en-US" b="0" i="0" dirty="0">
                <a:solidFill>
                  <a:srgbClr val="000000"/>
                </a:solidFill>
                <a:effectLst/>
                <a:latin typeface="arial" charset="0"/>
              </a:rPr>
              <a:t>, </a:t>
            </a:r>
            <a:r>
              <a:rPr lang="en-US" b="0" i="0" dirty="0" err="1">
                <a:solidFill>
                  <a:srgbClr val="000000"/>
                </a:solidFill>
                <a:effectLst/>
                <a:latin typeface="arial" charset="0"/>
              </a:rPr>
              <a:t>ullamcorper</a:t>
            </a:r>
            <a:r>
              <a:rPr lang="en-US" b="0" i="0" dirty="0">
                <a:solidFill>
                  <a:srgbClr val="000000"/>
                </a:solidFill>
                <a:effectLst/>
                <a:latin typeface="arial" charset="0"/>
              </a:rPr>
              <a:t> </a:t>
            </a:r>
            <a:r>
              <a:rPr lang="en-US" b="0" i="0" dirty="0" err="1">
                <a:solidFill>
                  <a:srgbClr val="000000"/>
                </a:solidFill>
                <a:effectLst/>
                <a:latin typeface="arial" charset="0"/>
              </a:rPr>
              <a:t>sapien</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a:t>
            </a:r>
            <a:r>
              <a:rPr lang="en-US" b="0" i="0" dirty="0" err="1">
                <a:solidFill>
                  <a:srgbClr val="000000"/>
                </a:solidFill>
                <a:effectLst/>
                <a:latin typeface="arial" charset="0"/>
              </a:rPr>
              <a:t>vivamus</a:t>
            </a:r>
            <a:r>
              <a:rPr lang="en-US" b="0" i="0" dirty="0">
                <a:solidFill>
                  <a:srgbClr val="000000"/>
                </a:solidFill>
                <a:effectLst/>
                <a:latin typeface="arial" charset="0"/>
              </a:rPr>
              <a:t>, </a:t>
            </a:r>
            <a:r>
              <a:rPr lang="en-US" b="0" i="0" dirty="0" err="1">
                <a:solidFill>
                  <a:srgbClr val="000000"/>
                </a:solidFill>
                <a:effectLst/>
                <a:latin typeface="arial" charset="0"/>
              </a:rPr>
              <a:t>augue</a:t>
            </a:r>
            <a:r>
              <a:rPr lang="en-US" b="0" i="0" dirty="0">
                <a:solidFill>
                  <a:srgbClr val="000000"/>
                </a:solidFill>
                <a:effectLst/>
                <a:latin typeface="arial" charset="0"/>
              </a:rPr>
              <a:t> </a:t>
            </a:r>
            <a:r>
              <a:rPr lang="en-US" b="0" i="0" dirty="0" err="1">
                <a:solidFill>
                  <a:srgbClr val="000000"/>
                </a:solidFill>
                <a:effectLst/>
                <a:latin typeface="arial" charset="0"/>
              </a:rPr>
              <a:t>suspendisse</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ac </a:t>
            </a:r>
            <a:r>
              <a:rPr lang="en-US" b="0" i="0" dirty="0" err="1">
                <a:solidFill>
                  <a:srgbClr val="000000"/>
                </a:solidFill>
                <a:effectLst/>
                <a:latin typeface="arial" charset="0"/>
              </a:rPr>
              <a:t>velit</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id, </a:t>
            </a:r>
            <a:r>
              <a:rPr lang="en-US" b="0" i="0" dirty="0" err="1">
                <a:solidFill>
                  <a:srgbClr val="000000"/>
                </a:solidFill>
                <a:effectLst/>
                <a:latin typeface="arial" charset="0"/>
              </a:rPr>
              <a:t>facilisis</a:t>
            </a:r>
            <a:r>
              <a:rPr lang="en-US" b="0" i="0" dirty="0">
                <a:solidFill>
                  <a:srgbClr val="000000"/>
                </a:solidFill>
                <a:effectLst/>
                <a:latin typeface="arial" charset="0"/>
              </a:rPr>
              <a:t> </a:t>
            </a:r>
            <a:r>
              <a:rPr lang="en-US" b="0" i="0" dirty="0" err="1">
                <a:solidFill>
                  <a:srgbClr val="000000"/>
                </a:solidFill>
                <a:effectLst/>
                <a:latin typeface="arial" charset="0"/>
              </a:rPr>
              <a:t>cursus</a:t>
            </a:r>
            <a:r>
              <a:rPr lang="en-US" b="0" i="0" dirty="0">
                <a:solidFill>
                  <a:srgbClr val="000000"/>
                </a:solidFill>
                <a:effectLst/>
                <a:latin typeface="arial" charset="0"/>
              </a:rPr>
              <a:t> </a:t>
            </a:r>
            <a:r>
              <a:rPr lang="en-US" b="0" i="0" dirty="0" err="1">
                <a:solidFill>
                  <a:srgbClr val="000000"/>
                </a:solidFill>
                <a:effectLst/>
                <a:latin typeface="arial" charset="0"/>
              </a:rPr>
              <a:t>consectetur</a:t>
            </a:r>
            <a:r>
              <a:rPr lang="en-US" b="0" i="0" dirty="0">
                <a:solidFill>
                  <a:srgbClr val="000000"/>
                </a:solidFill>
                <a:effectLst/>
                <a:latin typeface="arial" charset="0"/>
              </a:rPr>
              <a:t> </a:t>
            </a:r>
            <a:r>
              <a:rPr lang="en-US" b="0" i="0" dirty="0" err="1">
                <a:solidFill>
                  <a:srgbClr val="000000"/>
                </a:solidFill>
                <a:effectLst/>
                <a:latin typeface="arial" charset="0"/>
              </a:rPr>
              <a:t>phasellus</a:t>
            </a:r>
            <a:r>
              <a:rPr lang="en-US" b="0" i="0" dirty="0">
                <a:solidFill>
                  <a:srgbClr val="000000"/>
                </a:solidFill>
                <a:effectLst/>
                <a:latin typeface="arial" charset="0"/>
              </a:rPr>
              <a:t> ante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Pellentesque</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felis</a:t>
            </a:r>
            <a:r>
              <a:rPr lang="en-US" b="0" i="0" dirty="0">
                <a:solidFill>
                  <a:srgbClr val="000000"/>
                </a:solidFill>
                <a:effectLst/>
                <a:latin typeface="arial" charset="0"/>
              </a:rPr>
              <a:t>. Dolor </a:t>
            </a:r>
            <a:r>
              <a:rPr lang="en-US" b="0" i="0" dirty="0" err="1">
                <a:solidFill>
                  <a:srgbClr val="000000"/>
                </a:solidFill>
                <a:effectLst/>
                <a:latin typeface="arial" charset="0"/>
              </a:rPr>
              <a:t>doloremque</a:t>
            </a:r>
            <a:r>
              <a:rPr lang="en-US" b="0" i="0" dirty="0">
                <a:solidFill>
                  <a:srgbClr val="000000"/>
                </a:solidFill>
                <a:effectLst/>
                <a:latin typeface="arial" charset="0"/>
              </a:rPr>
              <a:t> </a:t>
            </a:r>
            <a:r>
              <a:rPr lang="en-US" b="0" i="0" dirty="0" err="1">
                <a:solidFill>
                  <a:srgbClr val="000000"/>
                </a:solidFill>
                <a:effectLst/>
                <a:latin typeface="arial" charset="0"/>
              </a:rPr>
              <a:t>tempora</a:t>
            </a:r>
            <a:r>
              <a:rPr lang="en-US" b="0" i="0" dirty="0">
                <a:solidFill>
                  <a:srgbClr val="000000"/>
                </a:solidFill>
                <a:effectLst/>
                <a:latin typeface="arial" charset="0"/>
              </a:rPr>
              <a:t>,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laoreet</a:t>
            </a:r>
            <a:r>
              <a:rPr lang="en-US" b="0" i="0" dirty="0">
                <a:solidFill>
                  <a:srgbClr val="000000"/>
                </a:solidFill>
                <a:effectLst/>
                <a:latin typeface="arial" charset="0"/>
              </a:rPr>
              <a:t> </a:t>
            </a:r>
            <a:r>
              <a:rPr lang="en-US" b="0" i="0" dirty="0" err="1">
                <a:solidFill>
                  <a:srgbClr val="000000"/>
                </a:solidFill>
                <a:effectLst/>
                <a:latin typeface="arial" charset="0"/>
              </a:rPr>
              <a:t>est</a:t>
            </a:r>
            <a:r>
              <a:rPr lang="en-US" b="0" i="0" dirty="0">
                <a:solidFill>
                  <a:srgbClr val="000000"/>
                </a:solidFill>
                <a:effectLst/>
                <a:latin typeface="arial" charset="0"/>
              </a:rPr>
              <a:t> </a:t>
            </a:r>
            <a:r>
              <a:rPr lang="en-US" b="0" i="0" dirty="0" err="1">
                <a:solidFill>
                  <a:srgbClr val="000000"/>
                </a:solidFill>
                <a:effectLst/>
                <a:latin typeface="arial" charset="0"/>
              </a:rPr>
              <a:t>enim</a:t>
            </a:r>
            <a:r>
              <a:rPr lang="en-US" b="0" i="0" dirty="0">
                <a:solidFill>
                  <a:srgbClr val="000000"/>
                </a:solidFill>
                <a:effectLst/>
                <a:latin typeface="arial" charset="0"/>
              </a:rPr>
              <a:t> non sit sed.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nunc</a:t>
            </a:r>
            <a:r>
              <a:rPr lang="en-US" b="0" i="0" dirty="0">
                <a:solidFill>
                  <a:srgbClr val="000000"/>
                </a:solidFill>
                <a:effectLst/>
                <a:latin typeface="arial" charset="0"/>
              </a:rPr>
              <a:t> </a:t>
            </a:r>
            <a:r>
              <a:rPr lang="en-US" b="0" i="0" dirty="0" err="1">
                <a:solidFill>
                  <a:srgbClr val="000000"/>
                </a:solidFill>
                <a:effectLst/>
                <a:latin typeface="arial" charset="0"/>
              </a:rPr>
              <a:t>purus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a:t>
            </a:r>
            <a:r>
              <a:rPr lang="en-US" b="0" i="0" dirty="0" err="1">
                <a:solidFill>
                  <a:srgbClr val="000000"/>
                </a:solidFill>
                <a:effectLst/>
                <a:latin typeface="arial" charset="0"/>
              </a:rPr>
              <a:t>dapibus</a:t>
            </a:r>
            <a:r>
              <a:rPr lang="en-US" b="0" i="0" dirty="0">
                <a:solidFill>
                  <a:srgbClr val="000000"/>
                </a:solidFill>
                <a:effectLst/>
                <a:latin typeface="arial" charset="0"/>
              </a:rPr>
              <a:t> </a:t>
            </a:r>
            <a:r>
              <a:rPr lang="en-US" b="0" i="0" dirty="0" err="1">
                <a:solidFill>
                  <a:srgbClr val="000000"/>
                </a:solidFill>
                <a:effectLst/>
                <a:latin typeface="arial" charset="0"/>
              </a:rPr>
              <a:t>vestibulum</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lectus</a:t>
            </a:r>
            <a:r>
              <a:rPr lang="en-US" b="0" i="0" dirty="0">
                <a:solidFill>
                  <a:srgbClr val="000000"/>
                </a:solidFill>
                <a:effectLst/>
                <a:latin typeface="arial" charset="0"/>
              </a:rPr>
              <a:t> </a:t>
            </a:r>
            <a:r>
              <a:rPr lang="en-US" b="0" i="0" dirty="0" err="1">
                <a:solidFill>
                  <a:srgbClr val="000000"/>
                </a:solidFill>
                <a:effectLst/>
                <a:latin typeface="arial" charset="0"/>
              </a:rPr>
              <a:t>proin</a:t>
            </a:r>
            <a:r>
              <a:rPr lang="en-US" b="0" i="0" dirty="0">
                <a:solidFill>
                  <a:srgbClr val="000000"/>
                </a:solidFill>
                <a:effectLst/>
                <a:latin typeface="arial" charset="0"/>
              </a:rPr>
              <a:t> </a:t>
            </a:r>
            <a:r>
              <a:rPr lang="en-US" b="0" i="0" dirty="0" err="1">
                <a:solidFill>
                  <a:srgbClr val="000000"/>
                </a:solidFill>
                <a:effectLst/>
                <a:latin typeface="arial" charset="0"/>
              </a:rPr>
              <a:t>morbi</a:t>
            </a:r>
            <a:r>
              <a:rPr lang="en-US" b="0" i="0" dirty="0">
                <a:solidFill>
                  <a:srgbClr val="000000"/>
                </a:solidFill>
                <a:effectLst/>
                <a:latin typeface="arial" charset="0"/>
              </a:rPr>
              <a:t> </a:t>
            </a:r>
            <a:r>
              <a:rPr lang="en-US" b="0" i="0" dirty="0" err="1">
                <a:solidFill>
                  <a:srgbClr val="000000"/>
                </a:solidFill>
                <a:effectLst/>
                <a:latin typeface="arial" charset="0"/>
              </a:rPr>
              <a:t>imperdiet</a:t>
            </a:r>
            <a:r>
              <a:rPr lang="en-US" b="0" i="0" dirty="0">
                <a:solidFill>
                  <a:srgbClr val="000000"/>
                </a:solidFill>
                <a:effectLst/>
                <a:latin typeface="arial" charset="0"/>
              </a:rPr>
              <a:t>. </a:t>
            </a:r>
          </a:p>
          <a:p>
            <a:r>
              <a:rPr lang="en-US" b="0" i="0" dirty="0">
                <a:solidFill>
                  <a:srgbClr val="000000"/>
                </a:solidFill>
                <a:effectLst/>
                <a:latin typeface="arial" charset="0"/>
              </a:rPr>
              <a:t>Ac </a:t>
            </a:r>
            <a:r>
              <a:rPr lang="en-US" b="0" i="0" dirty="0" err="1">
                <a:solidFill>
                  <a:srgbClr val="000000"/>
                </a:solidFill>
                <a:effectLst/>
                <a:latin typeface="arial" charset="0"/>
              </a:rPr>
              <a:t>neque</a:t>
            </a:r>
            <a:r>
              <a:rPr lang="en-US" b="0" i="0" dirty="0">
                <a:solidFill>
                  <a:srgbClr val="000000"/>
                </a:solidFill>
                <a:effectLst/>
                <a:latin typeface="arial" charset="0"/>
              </a:rPr>
              <a:t> quam, </a:t>
            </a:r>
            <a:r>
              <a:rPr lang="en-US" b="0" i="0" dirty="0" err="1">
                <a:solidFill>
                  <a:srgbClr val="000000"/>
                </a:solidFill>
                <a:effectLst/>
                <a:latin typeface="arial" charset="0"/>
              </a:rPr>
              <a:t>eiusmod</a:t>
            </a:r>
            <a:r>
              <a:rPr lang="en-US" b="0" i="0" dirty="0">
                <a:solidFill>
                  <a:srgbClr val="000000"/>
                </a:solidFill>
                <a:effectLst/>
                <a:latin typeface="arial" charset="0"/>
              </a:rPr>
              <a:t> </a:t>
            </a:r>
            <a:r>
              <a:rPr lang="en-US" b="0" i="0" dirty="0" err="1">
                <a:solidFill>
                  <a:srgbClr val="000000"/>
                </a:solidFill>
                <a:effectLst/>
                <a:latin typeface="arial" charset="0"/>
              </a:rPr>
              <a:t>nec</a:t>
            </a:r>
            <a:r>
              <a:rPr lang="en-US" b="0" i="0" dirty="0">
                <a:solidFill>
                  <a:srgbClr val="000000"/>
                </a:solidFill>
                <a:effectLst/>
                <a:latin typeface="arial" charset="0"/>
              </a:rPr>
              <a:t> </a:t>
            </a:r>
            <a:r>
              <a:rPr lang="en-US" b="0" i="0" dirty="0" err="1">
                <a:solidFill>
                  <a:srgbClr val="000000"/>
                </a:solidFill>
                <a:effectLst/>
                <a:latin typeface="arial" charset="0"/>
              </a:rPr>
              <a:t>ultricies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mi </a:t>
            </a:r>
            <a:r>
              <a:rPr lang="en-US" b="0" i="0" dirty="0" err="1">
                <a:solidFill>
                  <a:srgbClr val="000000"/>
                </a:solidFill>
                <a:effectLst/>
                <a:latin typeface="arial" charset="0"/>
              </a:rPr>
              <a:t>nec</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Est </a:t>
            </a:r>
            <a:r>
              <a:rPr lang="en-US" b="0" i="0" dirty="0" err="1">
                <a:solidFill>
                  <a:srgbClr val="000000"/>
                </a:solidFill>
                <a:effectLst/>
                <a:latin typeface="arial" charset="0"/>
              </a:rPr>
              <a:t>phasellus</a:t>
            </a:r>
            <a:r>
              <a:rPr lang="en-US" b="0" i="0" dirty="0">
                <a:solidFill>
                  <a:srgbClr val="000000"/>
                </a:solidFill>
                <a:effectLst/>
                <a:latin typeface="arial" charset="0"/>
              </a:rPr>
              <a:t> </a:t>
            </a:r>
            <a:r>
              <a:rPr lang="en-US" b="0" i="0" dirty="0" err="1">
                <a:solidFill>
                  <a:srgbClr val="000000"/>
                </a:solidFill>
                <a:effectLst/>
                <a:latin typeface="arial" charset="0"/>
              </a:rPr>
              <a:t>quis</a:t>
            </a:r>
            <a:r>
              <a:rPr lang="en-US" b="0" i="0" dirty="0">
                <a:solidFill>
                  <a:srgbClr val="000000"/>
                </a:solidFill>
                <a:effectLst/>
                <a:latin typeface="arial" charset="0"/>
              </a:rPr>
              <a:t> at mi </a:t>
            </a:r>
            <a:r>
              <a:rPr lang="en-US" b="0" i="0" dirty="0" err="1">
                <a:solidFill>
                  <a:srgbClr val="000000"/>
                </a:solidFill>
                <a:effectLst/>
                <a:latin typeface="arial" charset="0"/>
              </a:rPr>
              <a:t>vel</a:t>
            </a:r>
            <a:r>
              <a:rPr lang="en-US" b="0" i="0" dirty="0">
                <a:solidFill>
                  <a:srgbClr val="000000"/>
                </a:solidFill>
                <a:effectLst/>
                <a:latin typeface="arial" charset="0"/>
              </a:rPr>
              <a:t> </a:t>
            </a:r>
            <a:r>
              <a:rPr lang="en-US" b="0" i="0" dirty="0" err="1">
                <a:solidFill>
                  <a:srgbClr val="000000"/>
                </a:solidFill>
                <a:effectLst/>
                <a:latin typeface="arial" charset="0"/>
              </a:rPr>
              <a:t>quis</a:t>
            </a:r>
            <a:r>
              <a:rPr lang="en-US" b="0" i="0" dirty="0">
                <a:solidFill>
                  <a:srgbClr val="000000"/>
                </a:solidFill>
                <a:effectLst/>
                <a:latin typeface="arial" charset="0"/>
              </a:rPr>
              <a:t>, </a:t>
            </a:r>
            <a:r>
              <a:rPr lang="en-US" b="0" i="0" dirty="0" err="1">
                <a:solidFill>
                  <a:srgbClr val="000000"/>
                </a:solidFill>
                <a:effectLst/>
                <a:latin typeface="arial" charset="0"/>
              </a:rPr>
              <a:t>gravida</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duis</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faucibus</a:t>
            </a:r>
            <a:r>
              <a:rPr lang="en-US" b="0" i="0" dirty="0">
                <a:solidFill>
                  <a:srgbClr val="000000"/>
                </a:solidFill>
                <a:effectLst/>
                <a:latin typeface="arial" charset="0"/>
              </a:rPr>
              <a:t> </a:t>
            </a:r>
            <a:r>
              <a:rPr lang="en-US" b="0" i="0" dirty="0" err="1">
                <a:solidFill>
                  <a:srgbClr val="000000"/>
                </a:solidFill>
                <a:effectLst/>
                <a:latin typeface="arial" charset="0"/>
              </a:rPr>
              <a:t>tincidunt</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turpis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Tempus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commodo</a:t>
            </a:r>
            <a:r>
              <a:rPr lang="en-US" b="0" i="0" dirty="0">
                <a:solidFill>
                  <a:srgbClr val="000000"/>
                </a:solidFill>
                <a:effectLst/>
                <a:latin typeface="arial" charset="0"/>
              </a:rPr>
              <a:t> </a:t>
            </a:r>
            <a:r>
              <a:rPr lang="en-US" b="0" i="0" dirty="0" err="1">
                <a:solidFill>
                  <a:srgbClr val="000000"/>
                </a:solidFill>
                <a:effectLst/>
                <a:latin typeface="arial" charset="0"/>
              </a:rPr>
              <a:t>sem</a:t>
            </a:r>
            <a:r>
              <a:rPr lang="en-US" b="0" i="0" dirty="0">
                <a:solidFill>
                  <a:srgbClr val="000000"/>
                </a:solidFill>
                <a:effectLst/>
                <a:latin typeface="arial" charset="0"/>
              </a:rPr>
              <a:t> quam, </a:t>
            </a:r>
            <a:r>
              <a:rPr lang="en-US" b="0" i="0" dirty="0" err="1">
                <a:solidFill>
                  <a:srgbClr val="000000"/>
                </a:solidFill>
                <a:effectLst/>
                <a:latin typeface="arial" charset="0"/>
              </a:rPr>
              <a:t>eros</a:t>
            </a:r>
            <a:r>
              <a:rPr lang="en-US" b="0" i="0" dirty="0">
                <a:solidFill>
                  <a:srgbClr val="000000"/>
                </a:solidFill>
                <a:effectLst/>
                <a:latin typeface="arial" charset="0"/>
              </a:rPr>
              <a:t> </a:t>
            </a:r>
            <a:r>
              <a:rPr lang="en-US" b="0" i="0" dirty="0" err="1">
                <a:solidFill>
                  <a:srgbClr val="000000"/>
                </a:solidFill>
                <a:effectLst/>
                <a:latin typeface="arial" charset="0"/>
              </a:rPr>
              <a:t>penatibus</a:t>
            </a:r>
            <a:r>
              <a:rPr lang="en-US" b="0" i="0" dirty="0">
                <a:solidFill>
                  <a:srgbClr val="000000"/>
                </a:solidFill>
                <a:effectLst/>
                <a:latin typeface="arial" charset="0"/>
              </a:rPr>
              <a:t> lacus libero semper </a:t>
            </a:r>
            <a:r>
              <a:rPr lang="en-US" b="0" i="0" dirty="0" err="1">
                <a:solidFill>
                  <a:srgbClr val="000000"/>
                </a:solidFill>
                <a:effectLst/>
                <a:latin typeface="arial" charset="0"/>
              </a:rPr>
              <a:t>pretium</a:t>
            </a:r>
            <a:r>
              <a:rPr lang="en-US" b="0" i="0" dirty="0">
                <a:solidFill>
                  <a:srgbClr val="000000"/>
                </a:solidFill>
                <a:effectLst/>
                <a:latin typeface="arial" charset="0"/>
              </a:rPr>
              <a:t>, </a:t>
            </a:r>
            <a:r>
              <a:rPr lang="en-US" b="0" i="0" dirty="0" err="1">
                <a:solidFill>
                  <a:srgbClr val="000000"/>
                </a:solidFill>
                <a:effectLst/>
                <a:latin typeface="arial" charset="0"/>
              </a:rPr>
              <a:t>imperdiet</a:t>
            </a:r>
            <a:r>
              <a:rPr lang="en-US" b="0" i="0" dirty="0">
                <a:solidFill>
                  <a:srgbClr val="000000"/>
                </a:solidFill>
                <a:effectLst/>
                <a:latin typeface="arial" charset="0"/>
              </a:rPr>
              <a:t> </a:t>
            </a:r>
            <a:r>
              <a:rPr lang="en-US" b="0" i="0" dirty="0" err="1">
                <a:solidFill>
                  <a:srgbClr val="000000"/>
                </a:solidFill>
                <a:effectLst/>
                <a:latin typeface="arial" charset="0"/>
              </a:rPr>
              <a:t>odio</a:t>
            </a:r>
            <a:r>
              <a:rPr lang="en-US" b="0" i="0" dirty="0">
                <a:solidFill>
                  <a:srgbClr val="000000"/>
                </a:solidFill>
                <a:effectLst/>
                <a:latin typeface="arial" charset="0"/>
              </a:rPr>
              <a:t> </a:t>
            </a:r>
            <a:r>
              <a:rPr lang="en-US" b="0" i="0" dirty="0" err="1">
                <a:solidFill>
                  <a:srgbClr val="000000"/>
                </a:solidFill>
                <a:effectLst/>
                <a:latin typeface="arial" charset="0"/>
              </a:rPr>
              <a:t>eros</a:t>
            </a:r>
            <a:r>
              <a:rPr lang="en-US" b="0" i="0" dirty="0">
                <a:solidFill>
                  <a:srgbClr val="000000"/>
                </a:solidFill>
                <a:effectLst/>
                <a:latin typeface="arial" charset="0"/>
              </a:rPr>
              <a:t> </a:t>
            </a:r>
            <a:r>
              <a:rPr lang="en-US" b="0" i="0" dirty="0" err="1">
                <a:solidFill>
                  <a:srgbClr val="000000"/>
                </a:solidFill>
                <a:effectLst/>
                <a:latin typeface="arial" charset="0"/>
              </a:rPr>
              <a:t>nobis</a:t>
            </a:r>
            <a:r>
              <a:rPr lang="en-US" b="0" i="0" dirty="0">
                <a:solidFill>
                  <a:srgbClr val="000000"/>
                </a:solidFill>
                <a:effectLst/>
                <a:latin typeface="arial" charset="0"/>
              </a:rPr>
              <a:t> </a:t>
            </a:r>
            <a:r>
              <a:rPr lang="en-US" b="0" i="0" dirty="0" err="1">
                <a:solidFill>
                  <a:srgbClr val="000000"/>
                </a:solidFill>
                <a:effectLst/>
                <a:latin typeface="arial" charset="0"/>
              </a:rPr>
              <a:t>nunc</a:t>
            </a:r>
            <a:r>
              <a:rPr lang="en-US" b="0" i="0" dirty="0">
                <a:solidFill>
                  <a:srgbClr val="000000"/>
                </a:solidFill>
                <a:effectLst/>
                <a:latin typeface="arial" charset="0"/>
              </a:rPr>
              <a:t> </a:t>
            </a:r>
            <a:r>
              <a:rPr lang="en-US" b="0" i="0" dirty="0" err="1">
                <a:solidFill>
                  <a:srgbClr val="000000"/>
                </a:solidFill>
                <a:effectLst/>
                <a:latin typeface="arial" charset="0"/>
              </a:rPr>
              <a:t>sodales</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tristique</a:t>
            </a:r>
            <a:r>
              <a:rPr lang="en-US" b="0" i="0" dirty="0">
                <a:solidFill>
                  <a:srgbClr val="000000"/>
                </a:solidFill>
                <a:effectLst/>
                <a:latin typeface="arial" charset="0"/>
              </a:rPr>
              <a:t> vitae magna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non. </a:t>
            </a:r>
            <a:r>
              <a:rPr lang="en-US" b="0" i="0" dirty="0" err="1">
                <a:solidFill>
                  <a:srgbClr val="000000"/>
                </a:solidFill>
                <a:effectLst/>
                <a:latin typeface="arial" charset="0"/>
              </a:rPr>
              <a:t>Lectus</a:t>
            </a:r>
            <a:r>
              <a:rPr lang="en-US" b="0" i="0" dirty="0">
                <a:solidFill>
                  <a:srgbClr val="000000"/>
                </a:solidFill>
                <a:effectLst/>
                <a:latin typeface="arial" charset="0"/>
              </a:rPr>
              <a:t> </a:t>
            </a:r>
            <a:r>
              <a:rPr lang="en-US" b="0" i="0" dirty="0" err="1">
                <a:solidFill>
                  <a:srgbClr val="000000"/>
                </a:solidFill>
                <a:effectLst/>
                <a:latin typeface="arial" charset="0"/>
              </a:rPr>
              <a:t>morbi</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ac </a:t>
            </a:r>
            <a:r>
              <a:rPr lang="en-US" b="0" i="0" dirty="0" err="1">
                <a:solidFill>
                  <a:srgbClr val="000000"/>
                </a:solidFill>
                <a:effectLst/>
                <a:latin typeface="arial" charset="0"/>
              </a:rPr>
              <a:t>vestibulum</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dui. Et tempus </a:t>
            </a:r>
            <a:r>
              <a:rPr lang="en-US" b="0" i="0" dirty="0" err="1">
                <a:solidFill>
                  <a:srgbClr val="000000"/>
                </a:solidFill>
                <a:effectLst/>
                <a:latin typeface="arial" charset="0"/>
              </a:rPr>
              <a:t>ullamcorper</a:t>
            </a:r>
            <a:r>
              <a:rPr lang="en-US" b="0" i="0" dirty="0">
                <a:solidFill>
                  <a:srgbClr val="000000"/>
                </a:solidFill>
                <a:effectLst/>
                <a:latin typeface="arial" charset="0"/>
              </a:rPr>
              <a:t> mi </a:t>
            </a:r>
            <a:r>
              <a:rPr lang="en-US" b="0" i="0" dirty="0" err="1">
                <a:solidFill>
                  <a:srgbClr val="000000"/>
                </a:solidFill>
                <a:effectLst/>
                <a:latin typeface="arial" charset="0"/>
              </a:rPr>
              <a:t>fringilla</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diam</a:t>
            </a:r>
            <a:r>
              <a:rPr lang="en-US" b="0" i="0" dirty="0">
                <a:solidFill>
                  <a:srgbClr val="000000"/>
                </a:solidFill>
                <a:effectLst/>
                <a:latin typeface="arial" charset="0"/>
              </a:rPr>
              <a:t>, </a:t>
            </a:r>
            <a:r>
              <a:rPr lang="en-US" b="0" i="0" dirty="0" err="1">
                <a:solidFill>
                  <a:srgbClr val="000000"/>
                </a:solidFill>
                <a:effectLst/>
                <a:latin typeface="arial" charset="0"/>
              </a:rPr>
              <a:t>posuere</a:t>
            </a:r>
            <a:r>
              <a:rPr lang="en-US" b="0" i="0" dirty="0">
                <a:solidFill>
                  <a:srgbClr val="000000"/>
                </a:solidFill>
                <a:effectLst/>
                <a:latin typeface="arial" charset="0"/>
              </a:rPr>
              <a:t> </a:t>
            </a:r>
            <a:r>
              <a:rPr lang="en-US" b="0" i="0" dirty="0" err="1">
                <a:solidFill>
                  <a:srgbClr val="000000"/>
                </a:solidFill>
                <a:effectLst/>
                <a:latin typeface="arial" charset="0"/>
              </a:rPr>
              <a:t>arcu</a:t>
            </a:r>
            <a:r>
              <a:rPr lang="en-US" b="0" i="0" dirty="0">
                <a:solidFill>
                  <a:srgbClr val="000000"/>
                </a:solidFill>
                <a:effectLst/>
                <a:latin typeface="arial" charset="0"/>
              </a:rPr>
              <a:t> </a:t>
            </a:r>
            <a:r>
              <a:rPr lang="en-US" b="0" i="0" dirty="0" err="1">
                <a:solidFill>
                  <a:srgbClr val="000000"/>
                </a:solidFill>
                <a:effectLst/>
                <a:latin typeface="arial" charset="0"/>
              </a:rPr>
              <a:t>aenean</a:t>
            </a:r>
            <a:r>
              <a:rPr lang="en-US" b="0" i="0" dirty="0">
                <a:solidFill>
                  <a:srgbClr val="000000"/>
                </a:solidFill>
                <a:effectLst/>
                <a:latin typeface="arial" charset="0"/>
              </a:rPr>
              <a:t> in </a:t>
            </a:r>
            <a:r>
              <a:rPr lang="en-US" b="0" i="0" dirty="0" err="1">
                <a:solidFill>
                  <a:srgbClr val="000000"/>
                </a:solidFill>
                <a:effectLst/>
                <a:latin typeface="arial" charset="0"/>
              </a:rPr>
              <a:t>elit</a:t>
            </a:r>
            <a:r>
              <a:rPr lang="en-US" b="0" i="0" dirty="0">
                <a:solidFill>
                  <a:srgbClr val="000000"/>
                </a:solidFill>
                <a:effectLst/>
                <a:latin typeface="arial" charset="0"/>
              </a:rPr>
              <a:t>, </a:t>
            </a:r>
            <a:r>
              <a:rPr lang="en-US" b="0" i="0" dirty="0" err="1">
                <a:solidFill>
                  <a:srgbClr val="000000"/>
                </a:solidFill>
                <a:effectLst/>
                <a:latin typeface="arial" charset="0"/>
              </a:rPr>
              <a:t>augue</a:t>
            </a:r>
            <a:r>
              <a:rPr lang="en-US" b="0" i="0" dirty="0">
                <a:solidFill>
                  <a:srgbClr val="000000"/>
                </a:solidFill>
                <a:effectLst/>
                <a:latin typeface="arial" charset="0"/>
              </a:rPr>
              <a:t> </a:t>
            </a:r>
            <a:r>
              <a:rPr lang="en-US" b="0" i="0" dirty="0" err="1">
                <a:solidFill>
                  <a:srgbClr val="000000"/>
                </a:solidFill>
                <a:effectLst/>
                <a:latin typeface="arial" charset="0"/>
              </a:rPr>
              <a:t>duis</a:t>
            </a:r>
            <a:r>
              <a:rPr lang="en-US" b="0" i="0" dirty="0">
                <a:solidFill>
                  <a:srgbClr val="000000"/>
                </a:solidFill>
                <a:effectLst/>
                <a:latin typeface="arial" charset="0"/>
              </a:rPr>
              <a:t> </a:t>
            </a:r>
            <a:r>
              <a:rPr lang="en-US" b="0" i="0" dirty="0" err="1">
                <a:solidFill>
                  <a:srgbClr val="000000"/>
                </a:solidFill>
                <a:effectLst/>
                <a:latin typeface="arial" charset="0"/>
              </a:rPr>
              <a:t>tincidunt</a:t>
            </a:r>
            <a:r>
              <a:rPr lang="en-US" b="0" i="0" dirty="0">
                <a:solidFill>
                  <a:srgbClr val="000000"/>
                </a:solidFill>
                <a:effectLst/>
                <a:latin typeface="arial" charset="0"/>
              </a:rPr>
              <a:t> vitae non. </a:t>
            </a:r>
          </a:p>
          <a:p>
            <a:r>
              <a:rPr lang="en-US" b="0" i="0" dirty="0" err="1">
                <a:solidFill>
                  <a:srgbClr val="000000"/>
                </a:solidFill>
                <a:effectLst/>
                <a:latin typeface="arial" charset="0"/>
              </a:rPr>
              <a:t>Arcu</a:t>
            </a:r>
            <a:r>
              <a:rPr lang="en-US" b="0" i="0" dirty="0">
                <a:solidFill>
                  <a:srgbClr val="000000"/>
                </a:solidFill>
                <a:effectLst/>
                <a:latin typeface="arial" charset="0"/>
              </a:rPr>
              <a:t> integer tempus </a:t>
            </a:r>
            <a:r>
              <a:rPr lang="en-US" b="0" i="0" dirty="0" err="1">
                <a:solidFill>
                  <a:srgbClr val="000000"/>
                </a:solidFill>
                <a:effectLst/>
                <a:latin typeface="arial" charset="0"/>
              </a:rPr>
              <a:t>nulla</a:t>
            </a:r>
            <a:r>
              <a:rPr lang="en-US" b="0" i="0" dirty="0">
                <a:solidFill>
                  <a:srgbClr val="000000"/>
                </a:solidFill>
                <a:effectLst/>
                <a:latin typeface="arial" charset="0"/>
              </a:rPr>
              <a:t> </a:t>
            </a:r>
            <a:r>
              <a:rPr lang="en-US" b="0" i="0" dirty="0" err="1">
                <a:solidFill>
                  <a:srgbClr val="000000"/>
                </a:solidFill>
                <a:effectLst/>
                <a:latin typeface="arial" charset="0"/>
              </a:rPr>
              <a:t>proin</a:t>
            </a:r>
            <a:r>
              <a:rPr lang="en-US" b="0" i="0" dirty="0">
                <a:solidFill>
                  <a:srgbClr val="000000"/>
                </a:solidFill>
                <a:effectLst/>
                <a:latin typeface="arial" charset="0"/>
              </a:rPr>
              <a:t>,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sapien</a:t>
            </a:r>
            <a:r>
              <a:rPr lang="en-US" b="0" i="0" dirty="0">
                <a:solidFill>
                  <a:srgbClr val="000000"/>
                </a:solidFill>
                <a:effectLst/>
                <a:latin typeface="arial" charset="0"/>
              </a:rPr>
              <a:t> </a:t>
            </a:r>
            <a:r>
              <a:rPr lang="en-US" b="0" i="0" dirty="0" err="1">
                <a:solidFill>
                  <a:srgbClr val="000000"/>
                </a:solidFill>
                <a:effectLst/>
                <a:latin typeface="arial" charset="0"/>
              </a:rPr>
              <a:t>netus</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a:t>
            </a:r>
            <a:r>
              <a:rPr lang="en-US" b="0" i="0" dirty="0" err="1">
                <a:solidFill>
                  <a:srgbClr val="000000"/>
                </a:solidFill>
                <a:effectLst/>
                <a:latin typeface="arial" charset="0"/>
              </a:rPr>
              <a:t>pretium</a:t>
            </a:r>
            <a:r>
              <a:rPr lang="en-US" b="0" i="0" dirty="0">
                <a:solidFill>
                  <a:srgbClr val="000000"/>
                </a:solidFill>
                <a:effectLst/>
                <a:latin typeface="arial" charset="0"/>
              </a:rPr>
              <a:t>, </a:t>
            </a:r>
            <a:r>
              <a:rPr lang="en-US" b="0" i="0" dirty="0" err="1">
                <a:solidFill>
                  <a:srgbClr val="000000"/>
                </a:solidFill>
                <a:effectLst/>
                <a:latin typeface="arial" charset="0"/>
              </a:rPr>
              <a:t>nullam</a:t>
            </a:r>
            <a:r>
              <a:rPr lang="en-US" b="0" i="0" dirty="0">
                <a:solidFill>
                  <a:srgbClr val="000000"/>
                </a:solidFill>
                <a:effectLst/>
                <a:latin typeface="arial" charset="0"/>
              </a:rPr>
              <a:t> </a:t>
            </a:r>
            <a:r>
              <a:rPr lang="en-US" b="0" i="0" dirty="0" err="1">
                <a:solidFill>
                  <a:srgbClr val="000000"/>
                </a:solidFill>
                <a:effectLst/>
                <a:latin typeface="arial" charset="0"/>
              </a:rPr>
              <a:t>purus</a:t>
            </a:r>
            <a:r>
              <a:rPr lang="en-US" b="0" i="0" dirty="0">
                <a:solidFill>
                  <a:srgbClr val="000000"/>
                </a:solidFill>
                <a:effectLst/>
                <a:latin typeface="arial" charset="0"/>
              </a:rPr>
              <a:t> </a:t>
            </a:r>
            <a:r>
              <a:rPr lang="en-US" b="0" i="0" dirty="0" err="1">
                <a:solidFill>
                  <a:srgbClr val="000000"/>
                </a:solidFill>
                <a:effectLst/>
                <a:latin typeface="arial" charset="0"/>
              </a:rPr>
              <a:t>varius</a:t>
            </a:r>
            <a:r>
              <a:rPr lang="en-US" b="0" i="0" dirty="0">
                <a:solidFill>
                  <a:srgbClr val="000000"/>
                </a:solidFill>
                <a:effectLst/>
                <a:latin typeface="arial" charset="0"/>
              </a:rPr>
              <a:t> tempus vitae. </a:t>
            </a:r>
            <a:r>
              <a:rPr lang="en-US" b="0" i="0" dirty="0" err="1">
                <a:solidFill>
                  <a:srgbClr val="000000"/>
                </a:solidFill>
                <a:effectLst/>
                <a:latin typeface="arial" charset="0"/>
              </a:rPr>
              <a:t>Adipiscing</a:t>
            </a:r>
            <a:r>
              <a:rPr lang="en-US" b="0" i="0" dirty="0">
                <a:solidFill>
                  <a:srgbClr val="000000"/>
                </a:solidFill>
                <a:effectLst/>
                <a:latin typeface="arial" charset="0"/>
              </a:rPr>
              <a:t> et vitae </a:t>
            </a:r>
            <a:r>
              <a:rPr lang="en-US" b="0" i="0" dirty="0" err="1">
                <a:solidFill>
                  <a:srgbClr val="000000"/>
                </a:solidFill>
                <a:effectLst/>
                <a:latin typeface="arial" charset="0"/>
              </a:rPr>
              <a:t>wisi</a:t>
            </a:r>
            <a:r>
              <a:rPr lang="en-US" b="0" i="0" dirty="0">
                <a:solidFill>
                  <a:srgbClr val="000000"/>
                </a:solidFill>
                <a:effectLst/>
                <a:latin typeface="arial" charset="0"/>
              </a:rPr>
              <a:t> quam </a:t>
            </a:r>
            <a:r>
              <a:rPr lang="en-US" b="0" i="0" dirty="0" err="1">
                <a:solidFill>
                  <a:srgbClr val="000000"/>
                </a:solidFill>
                <a:effectLst/>
                <a:latin typeface="arial" charset="0"/>
              </a:rPr>
              <a:t>eros</a:t>
            </a:r>
            <a:r>
              <a:rPr lang="en-US" b="0" i="0" dirty="0">
                <a:solidFill>
                  <a:srgbClr val="000000"/>
                </a:solidFill>
                <a:effectLst/>
                <a:latin typeface="arial" charset="0"/>
              </a:rPr>
              <a:t>, lacus </a:t>
            </a:r>
            <a:r>
              <a:rPr lang="en-US" b="0" i="0" dirty="0" err="1">
                <a:solidFill>
                  <a:srgbClr val="000000"/>
                </a:solidFill>
                <a:effectLst/>
                <a:latin typeface="arial" charset="0"/>
              </a:rPr>
              <a:t>tempor</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a:t>
            </a:r>
            <a:r>
              <a:rPr lang="en-US" b="0" i="0" dirty="0" err="1">
                <a:solidFill>
                  <a:srgbClr val="000000"/>
                </a:solidFill>
                <a:effectLst/>
                <a:latin typeface="arial" charset="0"/>
              </a:rPr>
              <a:t>laoreet</a:t>
            </a:r>
            <a:r>
              <a:rPr lang="en-US" b="0" i="0" dirty="0">
                <a:solidFill>
                  <a:srgbClr val="000000"/>
                </a:solidFill>
                <a:effectLst/>
                <a:latin typeface="arial" charset="0"/>
              </a:rPr>
              <a:t> id. Et </a:t>
            </a:r>
            <a:r>
              <a:rPr lang="en-US" b="0" i="0" dirty="0" err="1">
                <a:solidFill>
                  <a:srgbClr val="000000"/>
                </a:solidFill>
                <a:effectLst/>
                <a:latin typeface="arial" charset="0"/>
              </a:rPr>
              <a:t>nulla</a:t>
            </a:r>
            <a:r>
              <a:rPr lang="en-US" b="0" i="0" dirty="0">
                <a:solidFill>
                  <a:srgbClr val="000000"/>
                </a:solidFill>
                <a:effectLst/>
                <a:latin typeface="arial" charset="0"/>
              </a:rPr>
              <a:t> </a:t>
            </a:r>
            <a:r>
              <a:rPr lang="en-US" b="0" i="0" dirty="0" err="1">
                <a:solidFill>
                  <a:srgbClr val="000000"/>
                </a:solidFill>
                <a:effectLst/>
                <a:latin typeface="arial" charset="0"/>
              </a:rPr>
              <a:t>vivamus</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platea</a:t>
            </a:r>
            <a:r>
              <a:rPr lang="en-US" b="0" i="0" dirty="0">
                <a:solidFill>
                  <a:srgbClr val="000000"/>
                </a:solidFill>
                <a:effectLst/>
                <a:latin typeface="arial" charset="0"/>
              </a:rPr>
              <a:t> </a:t>
            </a:r>
            <a:r>
              <a:rPr lang="en-US" b="0" i="0" dirty="0" err="1">
                <a:solidFill>
                  <a:srgbClr val="000000"/>
                </a:solidFill>
                <a:effectLst/>
                <a:latin typeface="arial" charset="0"/>
              </a:rPr>
              <a:t>mattis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dui </a:t>
            </a:r>
            <a:r>
              <a:rPr lang="en-US" b="0" i="0" dirty="0" err="1">
                <a:solidFill>
                  <a:srgbClr val="000000"/>
                </a:solidFill>
                <a:effectLst/>
                <a:latin typeface="arial" charset="0"/>
              </a:rPr>
              <a:t>commodo</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a:t>
            </a:r>
            <a:r>
              <a:rPr lang="en-US" b="0" i="0" dirty="0" err="1">
                <a:solidFill>
                  <a:srgbClr val="000000"/>
                </a:solidFill>
                <a:effectLst/>
                <a:latin typeface="arial" charset="0"/>
              </a:rPr>
              <a:t>ultricies</a:t>
            </a:r>
            <a:r>
              <a:rPr lang="en-US" b="0" i="0" dirty="0">
                <a:solidFill>
                  <a:srgbClr val="000000"/>
                </a:solidFill>
                <a:effectLst/>
                <a:latin typeface="arial" charset="0"/>
              </a:rPr>
              <a:t> </a:t>
            </a:r>
            <a:r>
              <a:rPr lang="en-US" b="0" i="0" dirty="0" err="1">
                <a:solidFill>
                  <a:srgbClr val="000000"/>
                </a:solidFill>
                <a:effectLst/>
                <a:latin typeface="arial" charset="0"/>
              </a:rPr>
              <a:t>convallis</a:t>
            </a:r>
            <a:r>
              <a:rPr lang="en-US" b="0" i="0" dirty="0">
                <a:solidFill>
                  <a:srgbClr val="000000"/>
                </a:solidFill>
                <a:effectLst/>
                <a:latin typeface="arial" charset="0"/>
              </a:rPr>
              <a:t>, vitae </a:t>
            </a:r>
            <a:r>
              <a:rPr lang="en-US" b="0" i="0" dirty="0" err="1">
                <a:solidFill>
                  <a:srgbClr val="000000"/>
                </a:solidFill>
                <a:effectLst/>
                <a:latin typeface="arial" charset="0"/>
              </a:rPr>
              <a:t>vel</a:t>
            </a:r>
            <a:r>
              <a:rPr lang="en-US" b="0" i="0" dirty="0">
                <a:solidFill>
                  <a:srgbClr val="000000"/>
                </a:solidFill>
                <a:effectLst/>
                <a:latin typeface="arial" charset="0"/>
              </a:rPr>
              <a:t> </a:t>
            </a:r>
            <a:r>
              <a:rPr lang="en-US" b="0" i="0" dirty="0" err="1">
                <a:solidFill>
                  <a:srgbClr val="000000"/>
                </a:solidFill>
                <a:effectLst/>
                <a:latin typeface="arial" charset="0"/>
              </a:rPr>
              <a:t>lobortis</a:t>
            </a:r>
            <a:r>
              <a:rPr lang="en-US" b="0" i="0" dirty="0">
                <a:solidFill>
                  <a:srgbClr val="000000"/>
                </a:solidFill>
                <a:effectLst/>
                <a:latin typeface="arial" charset="0"/>
              </a:rPr>
              <a:t> </a:t>
            </a:r>
            <a:r>
              <a:rPr lang="en-US" b="0" i="0" dirty="0" err="1">
                <a:solidFill>
                  <a:srgbClr val="000000"/>
                </a:solidFill>
                <a:effectLst/>
                <a:latin typeface="arial" charset="0"/>
              </a:rPr>
              <a:t>nulla</a:t>
            </a:r>
            <a:r>
              <a:rPr lang="en-US" b="0" i="0" dirty="0">
                <a:solidFill>
                  <a:srgbClr val="000000"/>
                </a:solidFill>
                <a:effectLst/>
                <a:latin typeface="arial" charset="0"/>
              </a:rPr>
              <a:t>.</a:t>
            </a:r>
          </a:p>
          <a:p>
            <a:r>
              <a:rPr lang="en-US" dirty="0"/>
              <a:t/>
            </a:r>
            <a:br>
              <a:rPr lang="en-US" dirty="0"/>
            </a:br>
            <a:endParaRPr lang="en-US" sz="1200" dirty="0">
              <a:effectLst/>
              <a:latin typeface="Cambria"/>
              <a:ea typeface="ＭＳ 明朝"/>
              <a:cs typeface="Times New Roman"/>
            </a:endParaRPr>
          </a:p>
        </p:txBody>
      </p:sp>
      <p:sp>
        <p:nvSpPr>
          <p:cNvPr id="11" name="Text Placeholder 15"/>
          <p:cNvSpPr>
            <a:spLocks noGrp="1"/>
          </p:cNvSpPr>
          <p:nvPr>
            <p:ph type="body" sz="quarter" idx="14" hasCustomPrompt="1"/>
          </p:nvPr>
        </p:nvSpPr>
        <p:spPr>
          <a:xfrm>
            <a:off x="109766" y="81971"/>
            <a:ext cx="5027020" cy="521222"/>
          </a:xfrm>
        </p:spPr>
        <p:txBody>
          <a:bodyPr>
            <a:noAutofit/>
          </a:bodyPr>
          <a:lstStyle>
            <a:lvl1pPr marL="0" indent="0" fontAlgn="t">
              <a:buFontTx/>
              <a:buNone/>
              <a:defRPr sz="2800" baseline="0">
                <a:solidFill>
                  <a:schemeClr val="accent5">
                    <a:lumMod val="75000"/>
                  </a:schemeClr>
                </a:solidFill>
                <a:latin typeface="Arial" charset="0"/>
              </a:defRPr>
            </a:lvl1pPr>
          </a:lstStyle>
          <a:p>
            <a:r>
              <a:rPr lang="en-US" dirty="0"/>
              <a:t>Two line header goes here</a:t>
            </a:r>
          </a:p>
        </p:txBody>
      </p:sp>
      <p:sp>
        <p:nvSpPr>
          <p:cNvPr id="10" name="Rectangle 9"/>
          <p:cNvSpPr/>
          <p:nvPr userDrawn="1"/>
        </p:nvSpPr>
        <p:spPr>
          <a:xfrm>
            <a:off x="0" y="6184652"/>
            <a:ext cx="12192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 name="Picture 13"/>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6184652"/>
            <a:ext cx="12192000" cy="673348"/>
          </a:xfrm>
          <a:prstGeom prst="rect">
            <a:avLst/>
          </a:prstGeom>
        </p:spPr>
      </p:pic>
      <p:sp>
        <p:nvSpPr>
          <p:cNvPr id="15" name="Date Placeholder 4"/>
          <p:cNvSpPr txBox="1">
            <a:spLocks/>
          </p:cNvSpPr>
          <p:nvPr userDrawn="1"/>
        </p:nvSpPr>
        <p:spPr>
          <a:xfrm>
            <a:off x="109766" y="6410471"/>
            <a:ext cx="2743200" cy="249812"/>
          </a:xfrm>
          <a:prstGeom prst="rect">
            <a:avLst/>
          </a:prstGeom>
        </p:spPr>
        <p:txBody>
          <a:bodyPr vert="horz" lIns="0" tIns="45720" rIns="91440" bIns="4572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IBM Analytics </a:t>
            </a:r>
            <a:r>
              <a:rPr lang="en-US" b="1" dirty="0">
                <a:solidFill>
                  <a:schemeClr val="bg1"/>
                </a:solidFill>
              </a:rPr>
              <a:t>| Global Elite</a:t>
            </a:r>
          </a:p>
        </p:txBody>
      </p:sp>
      <p:sp>
        <p:nvSpPr>
          <p:cNvPr id="16" name="Slide Number Placeholder 3"/>
          <p:cNvSpPr txBox="1">
            <a:spLocks/>
          </p:cNvSpPr>
          <p:nvPr userDrawn="1"/>
        </p:nvSpPr>
        <p:spPr>
          <a:xfrm>
            <a:off x="5958067" y="641047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mtClean="0">
                <a:solidFill>
                  <a:schemeClr val="bg1"/>
                </a:solidFill>
              </a:rPr>
              <a:pPr/>
              <a:t>‹#›</a:t>
            </a:fld>
            <a:endParaRPr lang="en-US" dirty="0">
              <a:solidFill>
                <a:schemeClr val="bg1"/>
              </a:solidFill>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16496" y="6414308"/>
            <a:ext cx="589787" cy="226707"/>
          </a:xfrm>
          <a:prstGeom prst="rect">
            <a:avLst/>
          </a:prstGeom>
        </p:spPr>
      </p:pic>
    </p:spTree>
    <p:extLst>
      <p:ext uri="{BB962C8B-B14F-4D97-AF65-F5344CB8AC3E}">
        <p14:creationId xmlns:p14="http://schemas.microsoft.com/office/powerpoint/2010/main" val="277464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0870" y="0"/>
            <a:ext cx="12202870" cy="6187440"/>
          </a:xfrm>
          <a:solidFill>
            <a:srgbClr val="F1EDED"/>
          </a:solidFill>
        </p:spPr>
        <p:txBody>
          <a:bodyPr anchor="ctr">
            <a:normAutofit/>
          </a:bodyPr>
          <a:lstStyle>
            <a:lvl1pPr marL="0" indent="0" algn="ctr" fontAlgn="ctr">
              <a:buNone/>
              <a:defRPr sz="2000">
                <a:solidFill>
                  <a:srgbClr val="A6A6A6"/>
                </a:solidFill>
              </a:defRPr>
            </a:lvl1pPr>
          </a:lstStyle>
          <a:p>
            <a:r>
              <a:rPr lang="en-US" dirty="0"/>
              <a:t>Your image goes here</a:t>
            </a:r>
          </a:p>
        </p:txBody>
      </p:sp>
      <p:sp>
        <p:nvSpPr>
          <p:cNvPr id="11" name="Rectangle 10"/>
          <p:cNvSpPr/>
          <p:nvPr userDrawn="1"/>
        </p:nvSpPr>
        <p:spPr>
          <a:xfrm>
            <a:off x="0" y="6184652"/>
            <a:ext cx="12192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6184652"/>
            <a:ext cx="12192000" cy="673348"/>
          </a:xfrm>
          <a:prstGeom prst="rect">
            <a:avLst/>
          </a:prstGeom>
        </p:spPr>
      </p:pic>
      <p:sp>
        <p:nvSpPr>
          <p:cNvPr id="13" name="Date Placeholder 4"/>
          <p:cNvSpPr txBox="1">
            <a:spLocks/>
          </p:cNvSpPr>
          <p:nvPr userDrawn="1"/>
        </p:nvSpPr>
        <p:spPr>
          <a:xfrm>
            <a:off x="109766" y="6410471"/>
            <a:ext cx="2743200" cy="249812"/>
          </a:xfrm>
          <a:prstGeom prst="rect">
            <a:avLst/>
          </a:prstGeom>
        </p:spPr>
        <p:txBody>
          <a:bodyPr vert="horz" lIns="0" tIns="45720" rIns="91440" bIns="4572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IBM Analytics </a:t>
            </a:r>
            <a:r>
              <a:rPr lang="en-US" b="1" dirty="0">
                <a:solidFill>
                  <a:schemeClr val="bg1"/>
                </a:solidFill>
              </a:rPr>
              <a:t>| Global Elite</a:t>
            </a:r>
          </a:p>
        </p:txBody>
      </p:sp>
      <p:sp>
        <p:nvSpPr>
          <p:cNvPr id="14" name="Slide Number Placeholder 3"/>
          <p:cNvSpPr txBox="1">
            <a:spLocks/>
          </p:cNvSpPr>
          <p:nvPr userDrawn="1"/>
        </p:nvSpPr>
        <p:spPr>
          <a:xfrm>
            <a:off x="5958067" y="641047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mtClean="0">
                <a:solidFill>
                  <a:schemeClr val="bg1"/>
                </a:solidFill>
              </a:rPr>
              <a:pPr/>
              <a:t>‹#›</a:t>
            </a:fld>
            <a:endParaRPr lang="en-US" dirty="0">
              <a:solidFill>
                <a:schemeClr val="bg1"/>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16496" y="6414308"/>
            <a:ext cx="589787" cy="22670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with 2 Images and Captions">
    <p:spTree>
      <p:nvGrpSpPr>
        <p:cNvPr id="1" name=""/>
        <p:cNvGrpSpPr/>
        <p:nvPr/>
      </p:nvGrpSpPr>
      <p:grpSpPr>
        <a:xfrm>
          <a:off x="0" y="0"/>
          <a:ext cx="0" cy="0"/>
          <a:chOff x="0" y="0"/>
          <a:chExt cx="0" cy="0"/>
        </a:xfrm>
      </p:grpSpPr>
      <p:sp>
        <p:nvSpPr>
          <p:cNvPr id="9" name="Rectangle 8"/>
          <p:cNvSpPr/>
          <p:nvPr userDrawn="1"/>
        </p:nvSpPr>
        <p:spPr>
          <a:xfrm>
            <a:off x="0" y="0"/>
            <a:ext cx="12192000" cy="6187440"/>
          </a:xfrm>
          <a:prstGeom prst="rect">
            <a:avLst/>
          </a:prstGeom>
          <a:solidFill>
            <a:srgbClr val="E6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0" name="Text Placeholder 15"/>
          <p:cNvSpPr>
            <a:spLocks noGrp="1"/>
          </p:cNvSpPr>
          <p:nvPr>
            <p:ph type="body" sz="quarter" idx="12" hasCustomPrompt="1"/>
          </p:nvPr>
        </p:nvSpPr>
        <p:spPr>
          <a:xfrm>
            <a:off x="122218" y="4150112"/>
            <a:ext cx="3134169" cy="1211475"/>
          </a:xfrm>
        </p:spPr>
        <p:txBody>
          <a:bodyPr lIns="0" tIns="0">
            <a:noAutofit/>
          </a:bodyPr>
          <a:lstStyle>
            <a:lvl1pPr marL="0" indent="0" fontAlgn="t">
              <a:lnSpc>
                <a:spcPts val="2700"/>
              </a:lnSpc>
              <a:buFontTx/>
              <a:buNone/>
              <a:defRPr sz="1800" baseline="0">
                <a:solidFill>
                  <a:schemeClr val="bg2">
                    <a:lumMod val="25000"/>
                  </a:schemeClr>
                </a:solidFill>
                <a:latin typeface="Arial" charset="0"/>
              </a:defRPr>
            </a:lvl1pPr>
          </a:lstStyle>
          <a:p>
            <a:r>
              <a:rPr lang="en-US" dirty="0"/>
              <a:t>Caption for image goes here</a:t>
            </a:r>
          </a:p>
        </p:txBody>
      </p:sp>
      <p:sp>
        <p:nvSpPr>
          <p:cNvPr id="11" name="Picture Placeholder 2"/>
          <p:cNvSpPr>
            <a:spLocks noGrp="1"/>
          </p:cNvSpPr>
          <p:nvPr>
            <p:ph type="pic" sz="quarter" idx="13" hasCustomPrompt="1"/>
          </p:nvPr>
        </p:nvSpPr>
        <p:spPr>
          <a:xfrm>
            <a:off x="109766" y="714953"/>
            <a:ext cx="5628640" cy="3369364"/>
          </a:xfrm>
          <a:solidFill>
            <a:srgbClr val="F1EDED"/>
          </a:solidFill>
        </p:spPr>
        <p:txBody>
          <a:bodyPr anchor="ctr">
            <a:normAutofit/>
          </a:bodyPr>
          <a:lstStyle>
            <a:lvl1pPr marL="0" indent="0" algn="ctr">
              <a:buNone/>
              <a:defRPr sz="2000">
                <a:solidFill>
                  <a:schemeClr val="bg1">
                    <a:lumMod val="65000"/>
                  </a:schemeClr>
                </a:solidFill>
              </a:defRPr>
            </a:lvl1pPr>
          </a:lstStyle>
          <a:p>
            <a:r>
              <a:rPr lang="en-US" dirty="0"/>
              <a:t>Your image goes here</a:t>
            </a:r>
          </a:p>
        </p:txBody>
      </p:sp>
      <p:sp>
        <p:nvSpPr>
          <p:cNvPr id="12" name="Picture Placeholder 2"/>
          <p:cNvSpPr>
            <a:spLocks noGrp="1"/>
          </p:cNvSpPr>
          <p:nvPr>
            <p:ph type="pic" sz="quarter" idx="16" hasCustomPrompt="1"/>
          </p:nvPr>
        </p:nvSpPr>
        <p:spPr>
          <a:xfrm>
            <a:off x="6096000" y="714953"/>
            <a:ext cx="5628640" cy="3369364"/>
          </a:xfrm>
          <a:solidFill>
            <a:srgbClr val="F1EDED"/>
          </a:solidFill>
        </p:spPr>
        <p:txBody>
          <a:bodyPr anchor="ctr">
            <a:normAutofit/>
          </a:bodyPr>
          <a:lstStyle>
            <a:lvl1pPr marL="0" indent="0" algn="ctr">
              <a:buNone/>
              <a:defRPr sz="2000">
                <a:solidFill>
                  <a:schemeClr val="bg1">
                    <a:lumMod val="65000"/>
                  </a:schemeClr>
                </a:solidFill>
              </a:defRPr>
            </a:lvl1pPr>
          </a:lstStyle>
          <a:p>
            <a:r>
              <a:rPr lang="en-US" dirty="0"/>
              <a:t>Your image goes here</a:t>
            </a:r>
          </a:p>
        </p:txBody>
      </p:sp>
      <p:sp>
        <p:nvSpPr>
          <p:cNvPr id="14" name="Text Placeholder 15"/>
          <p:cNvSpPr>
            <a:spLocks noGrp="1"/>
          </p:cNvSpPr>
          <p:nvPr>
            <p:ph type="body" sz="quarter" idx="17" hasCustomPrompt="1"/>
          </p:nvPr>
        </p:nvSpPr>
        <p:spPr>
          <a:xfrm>
            <a:off x="6096000" y="4150111"/>
            <a:ext cx="3134169" cy="1211475"/>
          </a:xfrm>
        </p:spPr>
        <p:txBody>
          <a:bodyPr lIns="0" tIns="0">
            <a:noAutofit/>
          </a:bodyPr>
          <a:lstStyle>
            <a:lvl1pPr marL="0" indent="0" fontAlgn="t">
              <a:lnSpc>
                <a:spcPts val="2700"/>
              </a:lnSpc>
              <a:buFontTx/>
              <a:buNone/>
              <a:defRPr sz="1800" baseline="0">
                <a:solidFill>
                  <a:schemeClr val="bg2">
                    <a:lumMod val="25000"/>
                  </a:schemeClr>
                </a:solidFill>
                <a:latin typeface="Arial" charset="0"/>
              </a:defRPr>
            </a:lvl1pPr>
          </a:lstStyle>
          <a:p>
            <a:r>
              <a:rPr lang="en-US" dirty="0"/>
              <a:t>Caption for image goes here</a:t>
            </a:r>
          </a:p>
        </p:txBody>
      </p:sp>
      <p:sp>
        <p:nvSpPr>
          <p:cNvPr id="15" name="Text Placeholder 15"/>
          <p:cNvSpPr>
            <a:spLocks noGrp="1"/>
          </p:cNvSpPr>
          <p:nvPr>
            <p:ph type="body" sz="quarter" idx="11" hasCustomPrompt="1"/>
          </p:nvPr>
        </p:nvSpPr>
        <p:spPr>
          <a:xfrm>
            <a:off x="109766" y="81971"/>
            <a:ext cx="5027020" cy="521222"/>
          </a:xfrm>
        </p:spPr>
        <p:txBody>
          <a:bodyPr>
            <a:noAutofit/>
          </a:bodyPr>
          <a:lstStyle>
            <a:lvl1pPr marL="0" indent="0" fontAlgn="t">
              <a:buFontTx/>
              <a:buNone/>
              <a:defRPr sz="2800" baseline="0">
                <a:solidFill>
                  <a:schemeClr val="accent5">
                    <a:lumMod val="75000"/>
                  </a:schemeClr>
                </a:solidFill>
                <a:latin typeface="Arial" charset="0"/>
              </a:defRPr>
            </a:lvl1pPr>
          </a:lstStyle>
          <a:p>
            <a:r>
              <a:rPr lang="en-US" dirty="0"/>
              <a:t>Header goes here</a:t>
            </a:r>
          </a:p>
        </p:txBody>
      </p:sp>
      <p:sp>
        <p:nvSpPr>
          <p:cNvPr id="19" name="Rectangle 18"/>
          <p:cNvSpPr/>
          <p:nvPr userDrawn="1"/>
        </p:nvSpPr>
        <p:spPr>
          <a:xfrm>
            <a:off x="0" y="6184652"/>
            <a:ext cx="12192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 name="Picture 19"/>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6184652"/>
            <a:ext cx="12192000" cy="673348"/>
          </a:xfrm>
          <a:prstGeom prst="rect">
            <a:avLst/>
          </a:prstGeom>
        </p:spPr>
      </p:pic>
      <p:sp>
        <p:nvSpPr>
          <p:cNvPr id="21" name="Date Placeholder 4"/>
          <p:cNvSpPr txBox="1">
            <a:spLocks/>
          </p:cNvSpPr>
          <p:nvPr userDrawn="1"/>
        </p:nvSpPr>
        <p:spPr>
          <a:xfrm>
            <a:off x="109766" y="6410471"/>
            <a:ext cx="2743200" cy="249812"/>
          </a:xfrm>
          <a:prstGeom prst="rect">
            <a:avLst/>
          </a:prstGeom>
        </p:spPr>
        <p:txBody>
          <a:bodyPr vert="horz" lIns="0" tIns="45720" rIns="91440" bIns="4572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IBM Analytics </a:t>
            </a:r>
            <a:r>
              <a:rPr lang="en-US" b="1" dirty="0">
                <a:solidFill>
                  <a:schemeClr val="bg1"/>
                </a:solidFill>
              </a:rPr>
              <a:t>| Global Elite</a:t>
            </a:r>
          </a:p>
        </p:txBody>
      </p:sp>
      <p:sp>
        <p:nvSpPr>
          <p:cNvPr id="22" name="Slide Number Placeholder 3"/>
          <p:cNvSpPr txBox="1">
            <a:spLocks/>
          </p:cNvSpPr>
          <p:nvPr userDrawn="1"/>
        </p:nvSpPr>
        <p:spPr>
          <a:xfrm>
            <a:off x="5958067" y="641047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mtClean="0">
                <a:solidFill>
                  <a:schemeClr val="bg1"/>
                </a:solidFill>
              </a:rPr>
              <a:pPr/>
              <a:t>‹#›</a:t>
            </a:fld>
            <a:endParaRPr lang="en-US" dirty="0">
              <a:solidFill>
                <a:schemeClr val="bg1"/>
              </a:solidFill>
            </a:endParaRPr>
          </a:p>
        </p:txBody>
      </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16496" y="6414308"/>
            <a:ext cx="589787" cy="22670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t">
            <a:noAutofit/>
          </a:bodyPr>
          <a:lstStyle/>
          <a:p>
            <a:r>
              <a:rPr lang="en-US" dirty="0"/>
              <a:t>Click to edit Master title style</a:t>
            </a:r>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Click to add text</a:t>
            </a:r>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8A213-8E92-D94A-82D7-8578C89CAF17}" type="slidenum">
              <a:rPr lang="en-US" smtClean="0"/>
              <a:t>‹#›</a:t>
            </a:fld>
            <a:endParaRPr lang="en-US" dirty="0"/>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A2308-0ADA-6C4B-B6D4-AEA149EC9E19}" type="datetime1">
              <a:rPr lang="en-US" smtClean="0"/>
              <a:t>10/4/17</a:t>
            </a:fld>
            <a:endParaRPr lang="en-US" dirty="0"/>
          </a:p>
        </p:txBody>
      </p:sp>
    </p:spTree>
    <p:extLst>
      <p:ext uri="{BB962C8B-B14F-4D97-AF65-F5344CB8AC3E}">
        <p14:creationId xmlns:p14="http://schemas.microsoft.com/office/powerpoint/2010/main" val="2010752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8" r:id="rId3"/>
    <p:sldLayoutId id="2147483663" r:id="rId4"/>
    <p:sldLayoutId id="2147483666" r:id="rId5"/>
    <p:sldLayoutId id="2147483677" r:id="rId6"/>
    <p:sldLayoutId id="2147483676" r:id="rId7"/>
    <p:sldLayoutId id="2147483667" r:id="rId8"/>
    <p:sldLayoutId id="2147483668" r:id="rId9"/>
    <p:sldLayoutId id="2147483673" r:id="rId10"/>
    <p:sldLayoutId id="2147483671" r:id="rId11"/>
    <p:sldLayoutId id="2147483672" r:id="rId12"/>
    <p:sldLayoutId id="2147483675" r:id="rId13"/>
  </p:sldLayoutIdLst>
  <p:hf hdr="0"/>
  <p:txStyles>
    <p:title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500" kern="1200" baseline="0">
          <a:solidFill>
            <a:srgbClr val="32323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datascience.ibm.com/" TargetMode="External"/><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github.com/gfilla/BankLoanPredic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gfilla/BankLoanPrediction/" TargetMode="Externa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filla.shinyapps.io/LoanPrediction/" TargetMode="Externa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gfilla.shinyapps.io/LoanPrediction/" TargetMode="External"/><Relationship Id="rId5"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hiny.rstudio.com/tutorial/" TargetMode="External"/><Relationship Id="rId4"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rmarkdown.rstudio.com/flexdashboard/" TargetMode="External"/><Relationship Id="rId6" Type="http://schemas.openxmlformats.org/officeDocument/2006/relationships/hyperlink" Target="https://rstudio.github.io/shinydashboard/" TargetMode="External"/><Relationship Id="rId7" Type="http://schemas.openxmlformats.org/officeDocument/2006/relationships/hyperlink" Target="https://shiny.rstudio.com/" TargetMode="External"/><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109766" y="6410471"/>
            <a:ext cx="2743200" cy="249812"/>
          </a:xfrm>
        </p:spPr>
        <p:txBody>
          <a:bodyPr/>
          <a:lstStyle/>
          <a:p>
            <a:fld id="{0C8060A4-0213-C143-84BB-E61CC1E03E6A}" type="datetime1">
              <a:rPr lang="en-US" smtClean="0"/>
              <a:t>10/4/17</a:t>
            </a:fld>
            <a:endParaRPr lang="en-US" dirty="0"/>
          </a:p>
        </p:txBody>
      </p:sp>
      <p:sp>
        <p:nvSpPr>
          <p:cNvPr id="8" name="Text Placeholder 2"/>
          <p:cNvSpPr>
            <a:spLocks noGrp="1"/>
          </p:cNvSpPr>
          <p:nvPr>
            <p:ph type="body" sz="quarter" idx="12"/>
          </p:nvPr>
        </p:nvSpPr>
        <p:spPr>
          <a:xfrm>
            <a:off x="109765" y="2257651"/>
            <a:ext cx="5864713" cy="864461"/>
          </a:xfrm>
        </p:spPr>
        <p:txBody>
          <a:bodyPr/>
          <a:lstStyle/>
          <a:p>
            <a:r>
              <a:rPr lang="en-US" dirty="0"/>
              <a:t>Building an </a:t>
            </a:r>
            <a:r>
              <a:rPr lang="en-US" dirty="0" smtClean="0"/>
              <a:t>Interactive Dashboard </a:t>
            </a:r>
            <a:r>
              <a:rPr lang="en-US" dirty="0"/>
              <a:t>with R Shiny in Data Science Experience</a:t>
            </a:r>
            <a:endParaRPr lang="en-US" b="1" dirty="0"/>
          </a:p>
        </p:txBody>
      </p:sp>
      <p:sp>
        <p:nvSpPr>
          <p:cNvPr id="9" name="Text Placeholder 3"/>
          <p:cNvSpPr>
            <a:spLocks noGrp="1"/>
          </p:cNvSpPr>
          <p:nvPr>
            <p:ph type="body" sz="quarter" idx="13"/>
          </p:nvPr>
        </p:nvSpPr>
        <p:spPr>
          <a:xfrm>
            <a:off x="191828" y="4775063"/>
            <a:ext cx="5152880" cy="864461"/>
          </a:xfrm>
        </p:spPr>
        <p:txBody>
          <a:bodyPr/>
          <a:lstStyle/>
          <a:p>
            <a:r>
              <a:rPr lang="en-US" dirty="0" smtClean="0"/>
              <a:t>Greg Filla</a:t>
            </a:r>
            <a:endParaRPr lang="en-US" dirty="0"/>
          </a:p>
          <a:p>
            <a:r>
              <a:rPr lang="en-US" dirty="0"/>
              <a:t>IBM </a:t>
            </a:r>
            <a:r>
              <a:rPr lang="en-US" dirty="0" smtClean="0"/>
              <a:t>Data Science Experience Offering </a:t>
            </a:r>
            <a:r>
              <a:rPr lang="en-US" dirty="0"/>
              <a:t>Manager</a:t>
            </a:r>
          </a:p>
          <a:p>
            <a:r>
              <a:rPr lang="en-US" dirty="0" err="1" smtClean="0"/>
              <a:t>gfilla@us.ibm.com</a:t>
            </a:r>
            <a:endParaRPr lang="en-US" dirty="0"/>
          </a:p>
        </p:txBody>
      </p:sp>
      <p:sp>
        <p:nvSpPr>
          <p:cNvPr id="6" name="Slide Number Placeholder 3"/>
          <p:cNvSpPr txBox="1">
            <a:spLocks/>
          </p:cNvSpPr>
          <p:nvPr/>
        </p:nvSpPr>
        <p:spPr>
          <a:xfrm>
            <a:off x="5974479" y="641684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mtClean="0"/>
              <a:pPr/>
              <a:t>1</a:t>
            </a:fld>
            <a:endParaRPr lang="en-US" dirty="0"/>
          </a:p>
        </p:txBody>
      </p:sp>
    </p:spTree>
    <p:extLst>
      <p:ext uri="{BB962C8B-B14F-4D97-AF65-F5344CB8AC3E}">
        <p14:creationId xmlns:p14="http://schemas.microsoft.com/office/powerpoint/2010/main" val="17347491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numCol="1"/>
          <a:lstStyle/>
          <a:p>
            <a:pPr marL="457200" indent="-457200">
              <a:buFont typeface="+mj-lt"/>
              <a:buAutoNum type="arabicParenR"/>
            </a:pPr>
            <a:r>
              <a:rPr lang="en-US" dirty="0" smtClean="0"/>
              <a:t>Using Data Science Experience</a:t>
            </a:r>
          </a:p>
          <a:p>
            <a:pPr marL="914400" lvl="1" indent="-457200">
              <a:buFont typeface="+mj-lt"/>
              <a:buAutoNum type="alphaLcPeriod"/>
            </a:pPr>
            <a:r>
              <a:rPr lang="en-US" sz="1800" dirty="0" smtClean="0"/>
              <a:t>Go to </a:t>
            </a:r>
            <a:r>
              <a:rPr lang="en-US" sz="1800" dirty="0" smtClean="0">
                <a:hlinkClick r:id="rId3"/>
              </a:rPr>
              <a:t>datascience.ibm.com</a:t>
            </a:r>
            <a:endParaRPr lang="en-US" sz="1800" dirty="0" smtClean="0"/>
          </a:p>
          <a:p>
            <a:pPr marL="914400" lvl="1" indent="-457200">
              <a:buFont typeface="+mj-lt"/>
              <a:buAutoNum type="alphaLcPeriod"/>
            </a:pPr>
            <a:r>
              <a:rPr lang="en-US" sz="1800" dirty="0" smtClean="0"/>
              <a:t>Hover over tools in top navigation </a:t>
            </a:r>
            <a:r>
              <a:rPr lang="en-US" sz="1800" dirty="0" smtClean="0">
                <a:sym typeface="Wingdings"/>
              </a:rPr>
              <a:t> Click </a:t>
            </a:r>
            <a:r>
              <a:rPr lang="en-US" sz="1800" dirty="0" err="1" smtClean="0">
                <a:sym typeface="Wingdings"/>
              </a:rPr>
              <a:t>RStudio</a:t>
            </a:r>
            <a:endParaRPr lang="en-US" sz="1800" dirty="0" smtClean="0"/>
          </a:p>
          <a:p>
            <a:pPr marL="914400" lvl="1" indent="-457200">
              <a:buFont typeface="+mj-lt"/>
              <a:buAutoNum type="alphaLcPeriod"/>
            </a:pPr>
            <a:endParaRPr lang="en-US" dirty="0" smtClean="0"/>
          </a:p>
          <a:p>
            <a:pPr marL="914400" lvl="1" indent="-457200">
              <a:buFont typeface="+mj-lt"/>
              <a:buAutoNum type="alphaLcPeriod"/>
            </a:pPr>
            <a:endParaRPr lang="en-US" dirty="0"/>
          </a:p>
          <a:p>
            <a:pPr marL="914400" lvl="1" indent="-457200">
              <a:buFont typeface="+mj-lt"/>
              <a:buAutoNum type="alphaLcPeriod"/>
            </a:pPr>
            <a:endParaRPr lang="en-US" dirty="0" smtClean="0"/>
          </a:p>
          <a:p>
            <a:pPr marL="914400" lvl="1" indent="-457200">
              <a:buFont typeface="+mj-lt"/>
              <a:buAutoNum type="alphaLcPeriod"/>
            </a:pPr>
            <a:endParaRPr lang="en-US" dirty="0" smtClean="0"/>
          </a:p>
          <a:p>
            <a:pPr marL="914400" lvl="1" indent="-457200">
              <a:buFont typeface="+mj-lt"/>
              <a:buAutoNum type="alphaLcPeriod"/>
            </a:pPr>
            <a:endParaRPr lang="en-US" dirty="0" smtClean="0"/>
          </a:p>
          <a:p>
            <a:pPr marL="457200" indent="-457200">
              <a:buFont typeface="+mj-lt"/>
              <a:buAutoNum type="arabicParenR"/>
            </a:pPr>
            <a:r>
              <a:rPr lang="en-US" dirty="0" smtClean="0"/>
              <a:t>Using a local </a:t>
            </a:r>
            <a:r>
              <a:rPr lang="en-US" dirty="0" err="1" smtClean="0"/>
              <a:t>Rstudio</a:t>
            </a:r>
            <a:r>
              <a:rPr lang="en-US" dirty="0" smtClean="0"/>
              <a:t> instance – open </a:t>
            </a:r>
            <a:r>
              <a:rPr lang="en-US" dirty="0" err="1" smtClean="0"/>
              <a:t>RStudio</a:t>
            </a:r>
            <a:endParaRPr lang="en-US" dirty="0" smtClean="0"/>
          </a:p>
          <a:p>
            <a:pPr marL="914400" lvl="1" indent="-457200">
              <a:buFont typeface="+mj-lt"/>
              <a:buAutoNum type="arabicParenR"/>
            </a:pPr>
            <a:endParaRPr lang="en-US" dirty="0"/>
          </a:p>
        </p:txBody>
      </p:sp>
      <p:sp>
        <p:nvSpPr>
          <p:cNvPr id="4" name="Date Placeholder 3"/>
          <p:cNvSpPr>
            <a:spLocks noGrp="1"/>
          </p:cNvSpPr>
          <p:nvPr>
            <p:ph type="dt" sz="half" idx="4294967295"/>
          </p:nvPr>
        </p:nvSpPr>
        <p:spPr>
          <a:xfrm>
            <a:off x="0" y="6410325"/>
            <a:ext cx="2743200" cy="249238"/>
          </a:xfrm>
        </p:spPr>
        <p:txBody>
          <a:bodyPr/>
          <a:lstStyle/>
          <a:p>
            <a:r>
              <a:rPr lang="en-US" smtClean="0"/>
              <a:t>IBM Analytics </a:t>
            </a:r>
            <a:r>
              <a:rPr lang="en-US" b="1" smtClean="0"/>
              <a:t>| Global Elite</a:t>
            </a:r>
            <a:endParaRPr lang="en-US" b="1" dirty="0"/>
          </a:p>
        </p:txBody>
      </p:sp>
      <p:sp>
        <p:nvSpPr>
          <p:cNvPr id="5" name="Slide Number Placeholder 4"/>
          <p:cNvSpPr>
            <a:spLocks noGrp="1"/>
          </p:cNvSpPr>
          <p:nvPr>
            <p:ph type="sldNum" sz="quarter" idx="4294967295"/>
          </p:nvPr>
        </p:nvSpPr>
        <p:spPr>
          <a:xfrm>
            <a:off x="11610975" y="6410325"/>
            <a:ext cx="581025" cy="249238"/>
          </a:xfrm>
        </p:spPr>
        <p:txBody>
          <a:bodyPr/>
          <a:lstStyle/>
          <a:p>
            <a:fld id="{64A8A213-8E92-D94A-82D7-8578C89CAF17}" type="slidenum">
              <a:rPr lang="en-US" smtClean="0"/>
              <a:pPr/>
              <a:t>10</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835" y="2140395"/>
            <a:ext cx="7400261" cy="1117926"/>
          </a:xfrm>
          <a:prstGeom prst="rect">
            <a:avLst/>
          </a:prstGeom>
          <a:ln>
            <a:noFill/>
          </a:ln>
          <a:effectLst>
            <a:outerShdw blurRad="292100" dist="139700" dir="2700000" algn="tl" rotWithShape="0">
              <a:srgbClr val="333333">
                <a:alpha val="65000"/>
              </a:srgbClr>
            </a:outerShdw>
          </a:effectLst>
        </p:spPr>
      </p:pic>
      <p:sp>
        <p:nvSpPr>
          <p:cNvPr id="10" name="Frame 9"/>
          <p:cNvSpPr/>
          <p:nvPr/>
        </p:nvSpPr>
        <p:spPr>
          <a:xfrm>
            <a:off x="5592726" y="2466753"/>
            <a:ext cx="1754372" cy="393405"/>
          </a:xfrm>
          <a:prstGeom prst="frame">
            <a:avLst/>
          </a:prstGeom>
          <a:solidFill>
            <a:schemeClr val="accent3"/>
          </a:solidFill>
          <a:ln w="3175">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a:solidFill>
                  <a:schemeClr val="accent3"/>
                </a:solidFill>
              </a:ln>
              <a:solidFill>
                <a:schemeClr val="accent3"/>
              </a:solidFill>
            </a:endParaRPr>
          </a:p>
        </p:txBody>
      </p:sp>
      <p:sp>
        <p:nvSpPr>
          <p:cNvPr id="12" name="Text Placeholder 5"/>
          <p:cNvSpPr txBox="1">
            <a:spLocks/>
          </p:cNvSpPr>
          <p:nvPr/>
        </p:nvSpPr>
        <p:spPr>
          <a:xfrm>
            <a:off x="109765" y="81971"/>
            <a:ext cx="10747287" cy="521222"/>
          </a:xfrm>
          <a:prstGeom prst="rect">
            <a:avLst/>
          </a:prstGeom>
        </p:spPr>
        <p:txBody>
          <a:bodyPr vert="horz" lIns="91440" tIns="45720" rIns="91440" bIns="45720" rtlCol="0">
            <a:noAutofit/>
          </a:bodyPr>
          <a:lstStyle>
            <a:lvl1pPr marL="0" indent="0" algn="l" defTabSz="914400" rtl="0" eaLnBrk="1" fontAlgn="t" latinLnBrk="0" hangingPunct="1">
              <a:lnSpc>
                <a:spcPct val="90000"/>
              </a:lnSpc>
              <a:spcBef>
                <a:spcPts val="1000"/>
              </a:spcBef>
              <a:buFontTx/>
              <a:buNone/>
              <a:defRPr sz="2800" kern="1200" baseline="0">
                <a:solidFill>
                  <a:schemeClr val="accent5">
                    <a:lumMod val="75000"/>
                  </a:schemeClr>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Get to </a:t>
            </a:r>
            <a:r>
              <a:rPr lang="en-US" dirty="0" err="1"/>
              <a:t>RStudio</a:t>
            </a:r>
            <a:r>
              <a:rPr lang="en-US" dirty="0"/>
              <a:t>!</a:t>
            </a:r>
          </a:p>
        </p:txBody>
      </p:sp>
    </p:spTree>
    <p:extLst>
      <p:ext uri="{BB962C8B-B14F-4D97-AF65-F5344CB8AC3E}">
        <p14:creationId xmlns:p14="http://schemas.microsoft.com/office/powerpoint/2010/main" val="15573930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109765" y="81971"/>
            <a:ext cx="10747287" cy="521222"/>
          </a:xfrm>
        </p:spPr>
        <p:txBody>
          <a:bodyPr/>
          <a:lstStyle/>
          <a:p>
            <a:r>
              <a:rPr lang="en-US" dirty="0" smtClean="0"/>
              <a:t>Install </a:t>
            </a:r>
            <a:r>
              <a:rPr lang="en-US" dirty="0"/>
              <a:t>F</a:t>
            </a:r>
            <a:r>
              <a:rPr lang="en-US" dirty="0" smtClean="0"/>
              <a:t>lexdashboard and create an R Markdown document</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415" y="2103439"/>
            <a:ext cx="4380932" cy="169216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381" t="1853" r="1371" b="1585"/>
          <a:stretch/>
        </p:blipFill>
        <p:spPr>
          <a:xfrm>
            <a:off x="2624462" y="2103439"/>
            <a:ext cx="4285624" cy="3368835"/>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7086"/>
          <a:stretch/>
        </p:blipFill>
        <p:spPr>
          <a:xfrm>
            <a:off x="416023" y="2103439"/>
            <a:ext cx="1398836" cy="2540559"/>
          </a:xfrm>
          <a:prstGeom prst="rect">
            <a:avLst/>
          </a:prstGeom>
        </p:spPr>
      </p:pic>
      <p:sp>
        <p:nvSpPr>
          <p:cNvPr id="35" name="TextBox 34"/>
          <p:cNvSpPr txBox="1"/>
          <p:nvPr/>
        </p:nvSpPr>
        <p:spPr>
          <a:xfrm>
            <a:off x="109765" y="4838217"/>
            <a:ext cx="2182021" cy="509286"/>
          </a:xfrm>
          <a:prstGeom prst="rect">
            <a:avLst/>
          </a:prstGeom>
        </p:spPr>
        <p:txBody>
          <a:bodyPr vert="horz" wrap="square" lIns="91440" tIns="45720" rIns="91440" bIns="45720" rtlCol="0" anchor="t" anchorCtr="0">
            <a:noAutofit/>
          </a:bodyPr>
          <a:lstStyle/>
          <a:p>
            <a:pPr>
              <a:lnSpc>
                <a:spcPct val="90000"/>
              </a:lnSpc>
              <a:spcBef>
                <a:spcPts val="1000"/>
              </a:spcBef>
            </a:pPr>
            <a:r>
              <a:rPr lang="en-US" sz="1400" dirty="0" smtClean="0"/>
              <a:t>1. Create new Document</a:t>
            </a:r>
          </a:p>
        </p:txBody>
      </p:sp>
      <p:sp>
        <p:nvSpPr>
          <p:cNvPr id="36" name="TextBox 35"/>
          <p:cNvSpPr txBox="1"/>
          <p:nvPr/>
        </p:nvSpPr>
        <p:spPr>
          <a:xfrm>
            <a:off x="2556877" y="5710880"/>
            <a:ext cx="4839346" cy="509286"/>
          </a:xfrm>
          <a:prstGeom prst="rect">
            <a:avLst/>
          </a:prstGeom>
        </p:spPr>
        <p:txBody>
          <a:bodyPr vert="horz" wrap="square" lIns="91440" tIns="45720" rIns="91440" bIns="45720" rtlCol="0" anchor="t" anchorCtr="0">
            <a:noAutofit/>
          </a:bodyPr>
          <a:lstStyle/>
          <a:p>
            <a:pPr>
              <a:lnSpc>
                <a:spcPct val="90000"/>
              </a:lnSpc>
              <a:spcBef>
                <a:spcPts val="1000"/>
              </a:spcBef>
            </a:pPr>
            <a:r>
              <a:rPr lang="en-US" sz="1400" dirty="0"/>
              <a:t>2</a:t>
            </a:r>
            <a:r>
              <a:rPr lang="en-US" sz="1400" dirty="0" smtClean="0"/>
              <a:t>. Choose ‘From Template’ and select Flex Dashboard</a:t>
            </a:r>
          </a:p>
        </p:txBody>
      </p:sp>
      <p:sp>
        <p:nvSpPr>
          <p:cNvPr id="37" name="TextBox 36"/>
          <p:cNvSpPr txBox="1"/>
          <p:nvPr/>
        </p:nvSpPr>
        <p:spPr>
          <a:xfrm>
            <a:off x="7553415" y="3976608"/>
            <a:ext cx="4484256" cy="509286"/>
          </a:xfrm>
          <a:prstGeom prst="rect">
            <a:avLst/>
          </a:prstGeom>
        </p:spPr>
        <p:txBody>
          <a:bodyPr vert="horz" wrap="square" lIns="91440" tIns="45720" rIns="91440" bIns="45720" rtlCol="0" anchor="t" anchorCtr="0">
            <a:noAutofit/>
          </a:bodyPr>
          <a:lstStyle/>
          <a:p>
            <a:pPr>
              <a:lnSpc>
                <a:spcPct val="90000"/>
              </a:lnSpc>
              <a:spcBef>
                <a:spcPts val="1000"/>
              </a:spcBef>
            </a:pPr>
            <a:r>
              <a:rPr lang="en-US" sz="1400" dirty="0" smtClean="0"/>
              <a:t>3. If it is the first time creating this, you will see a pop-up to download packages, click Yes</a:t>
            </a:r>
          </a:p>
        </p:txBody>
      </p:sp>
      <p:cxnSp>
        <p:nvCxnSpPr>
          <p:cNvPr id="39" name="Straight Connector 38"/>
          <p:cNvCxnSpPr/>
          <p:nvPr/>
        </p:nvCxnSpPr>
        <p:spPr>
          <a:xfrm>
            <a:off x="219919" y="1967696"/>
            <a:ext cx="11817752" cy="11574"/>
          </a:xfrm>
          <a:prstGeom prst="line">
            <a:avLst/>
          </a:prstGeom>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775" y="1120706"/>
            <a:ext cx="3556000" cy="393700"/>
          </a:xfrm>
          <a:prstGeom prst="rect">
            <a:avLst/>
          </a:prstGeom>
        </p:spPr>
      </p:pic>
      <p:sp>
        <p:nvSpPr>
          <p:cNvPr id="41" name="TextBox 40"/>
          <p:cNvSpPr txBox="1"/>
          <p:nvPr/>
        </p:nvSpPr>
        <p:spPr>
          <a:xfrm>
            <a:off x="219919" y="1194101"/>
            <a:ext cx="2182021" cy="509286"/>
          </a:xfrm>
          <a:prstGeom prst="rect">
            <a:avLst/>
          </a:prstGeom>
        </p:spPr>
        <p:txBody>
          <a:bodyPr vert="horz" wrap="square" lIns="91440" tIns="45720" rIns="91440" bIns="45720" rtlCol="0" anchor="t" anchorCtr="0">
            <a:noAutofit/>
          </a:bodyPr>
          <a:lstStyle/>
          <a:p>
            <a:pPr>
              <a:lnSpc>
                <a:spcPct val="90000"/>
              </a:lnSpc>
              <a:spcBef>
                <a:spcPts val="1000"/>
              </a:spcBef>
            </a:pPr>
            <a:r>
              <a:rPr lang="en-US" sz="1400" dirty="0"/>
              <a:t>0</a:t>
            </a:r>
            <a:r>
              <a:rPr lang="en-US" sz="1400" dirty="0" smtClean="0"/>
              <a:t>. Install: </a:t>
            </a:r>
          </a:p>
        </p:txBody>
      </p:sp>
    </p:spTree>
    <p:extLst>
      <p:ext uri="{BB962C8B-B14F-4D97-AF65-F5344CB8AC3E}">
        <p14:creationId xmlns:p14="http://schemas.microsoft.com/office/powerpoint/2010/main" val="17447496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9765" y="81971"/>
            <a:ext cx="7969363" cy="521222"/>
          </a:xfrm>
        </p:spPr>
        <p:txBody>
          <a:bodyPr/>
          <a:lstStyle/>
          <a:p>
            <a:r>
              <a:rPr lang="en-US" dirty="0" smtClean="0"/>
              <a:t>Knit R Markdown to turn into Dashboard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0428" y="735876"/>
            <a:ext cx="965200" cy="330200"/>
          </a:xfrm>
          <a:prstGeom prst="rect">
            <a:avLst/>
          </a:prstGeom>
        </p:spPr>
      </p:pic>
      <p:sp>
        <p:nvSpPr>
          <p:cNvPr id="5" name="TextBox 4"/>
          <p:cNvSpPr txBox="1"/>
          <p:nvPr/>
        </p:nvSpPr>
        <p:spPr>
          <a:xfrm>
            <a:off x="266216" y="645609"/>
            <a:ext cx="11346663" cy="1203767"/>
          </a:xfrm>
          <a:prstGeom prst="rect">
            <a:avLst/>
          </a:prstGeom>
        </p:spPr>
        <p:txBody>
          <a:bodyPr vert="horz" wrap="square" lIns="91440" tIns="45720" rIns="91440" bIns="45720" rtlCol="0" anchor="t" anchorCtr="0">
            <a:noAutofit/>
          </a:bodyPr>
          <a:lstStyle/>
          <a:p>
            <a:pPr marL="342900" indent="-342900">
              <a:buFont typeface="Arial" charset="0"/>
              <a:buChar char="•"/>
            </a:pPr>
            <a:r>
              <a:rPr lang="en-US" sz="2000" dirty="0">
                <a:solidFill>
                  <a:srgbClr val="323232"/>
                </a:solidFill>
              </a:rPr>
              <a:t>Clicking ’Knit’ in the </a:t>
            </a:r>
            <a:r>
              <a:rPr lang="en-US" sz="2000" dirty="0" err="1">
                <a:solidFill>
                  <a:srgbClr val="323232"/>
                </a:solidFill>
              </a:rPr>
              <a:t>Rstudio</a:t>
            </a:r>
            <a:r>
              <a:rPr lang="en-US" sz="2000" dirty="0">
                <a:solidFill>
                  <a:srgbClr val="323232"/>
                </a:solidFill>
              </a:rPr>
              <a:t> UI will compile the R </a:t>
            </a:r>
            <a:r>
              <a:rPr lang="en-US" sz="2000" dirty="0" smtClean="0">
                <a:solidFill>
                  <a:srgbClr val="323232"/>
                </a:solidFill>
              </a:rPr>
              <a:t>Markdown</a:t>
            </a:r>
          </a:p>
          <a:p>
            <a:pPr marL="800100" lvl="1" indent="-342900">
              <a:buFont typeface="Arial" charset="0"/>
              <a:buChar char="•"/>
            </a:pPr>
            <a:r>
              <a:rPr lang="en-US" sz="1600" dirty="0" smtClean="0">
                <a:solidFill>
                  <a:srgbClr val="323232"/>
                </a:solidFill>
              </a:rPr>
              <a:t>Need to save at this point if you have not already</a:t>
            </a:r>
          </a:p>
          <a:p>
            <a:pPr marL="800100" lvl="1" indent="-342900">
              <a:buFont typeface="Arial" charset="0"/>
              <a:buChar char="•"/>
            </a:pPr>
            <a:endParaRPr lang="en-US" sz="1600" dirty="0">
              <a:solidFill>
                <a:srgbClr val="323232"/>
              </a:solidFill>
            </a:endParaRPr>
          </a:p>
          <a:p>
            <a:pPr marL="342900" indent="-342900">
              <a:buFont typeface="Arial" charset="0"/>
              <a:buChar char="•"/>
            </a:pPr>
            <a:r>
              <a:rPr lang="en-US" sz="2000" dirty="0" smtClean="0">
                <a:solidFill>
                  <a:srgbClr val="323232"/>
                </a:solidFill>
              </a:rPr>
              <a:t>You just created an empty dashboard!!</a:t>
            </a:r>
            <a:endParaRPr lang="en-US" sz="2000" dirty="0">
              <a:solidFill>
                <a:srgbClr val="32323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344" y="1351665"/>
            <a:ext cx="5635157" cy="4511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2642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653" y="782622"/>
            <a:ext cx="5635157" cy="4511650"/>
          </a:xfrm>
          <a:prstGeom prst="rect">
            <a:avLst/>
          </a:prstGeom>
          <a:ln>
            <a:noFill/>
          </a:ln>
          <a:effectLst>
            <a:outerShdw blurRad="292100" dist="139700" dir="2700000" algn="tl" rotWithShape="0">
              <a:srgbClr val="333333">
                <a:alpha val="65000"/>
              </a:srgbClr>
            </a:outerShdw>
          </a:effectLst>
        </p:spPr>
      </p:pic>
      <p:sp>
        <p:nvSpPr>
          <p:cNvPr id="3" name="Text Placeholder 2"/>
          <p:cNvSpPr>
            <a:spLocks noGrp="1"/>
          </p:cNvSpPr>
          <p:nvPr>
            <p:ph type="body" sz="quarter" idx="11"/>
          </p:nvPr>
        </p:nvSpPr>
        <p:spPr>
          <a:xfrm>
            <a:off x="109765" y="81971"/>
            <a:ext cx="7425353" cy="521222"/>
          </a:xfrm>
        </p:spPr>
        <p:txBody>
          <a:bodyPr/>
          <a:lstStyle/>
          <a:p>
            <a:r>
              <a:rPr lang="en-US" dirty="0" smtClean="0"/>
              <a:t>Flexdashboard Document Overview</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768" y="782622"/>
            <a:ext cx="5593629" cy="4511650"/>
          </a:xfrm>
          <a:prstGeom prst="rect">
            <a:avLst/>
          </a:prstGeom>
        </p:spPr>
      </p:pic>
      <p:sp>
        <p:nvSpPr>
          <p:cNvPr id="8" name="Rectangle 7"/>
          <p:cNvSpPr/>
          <p:nvPr/>
        </p:nvSpPr>
        <p:spPr>
          <a:xfrm>
            <a:off x="552893" y="2317898"/>
            <a:ext cx="5296504" cy="882502"/>
          </a:xfrm>
          <a:prstGeom prst="rect">
            <a:avLst/>
          </a:prstGeom>
          <a:noFill/>
          <a:ln w="19050">
            <a:solidFill>
              <a:schemeClr val="accent5"/>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9" name="Rectangle 8"/>
          <p:cNvSpPr/>
          <p:nvPr/>
        </p:nvSpPr>
        <p:spPr>
          <a:xfrm>
            <a:off x="552893" y="3379829"/>
            <a:ext cx="5275238" cy="1585578"/>
          </a:xfrm>
          <a:prstGeom prst="rect">
            <a:avLst/>
          </a:prstGeom>
          <a:noFill/>
          <a:ln w="19050">
            <a:solidFill>
              <a:schemeClr val="accent5"/>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11" name="Straight Arrow Connector 10"/>
          <p:cNvCxnSpPr/>
          <p:nvPr/>
        </p:nvCxnSpPr>
        <p:spPr>
          <a:xfrm flipV="1">
            <a:off x="5849397" y="2317898"/>
            <a:ext cx="1104296" cy="329609"/>
          </a:xfrm>
          <a:prstGeom prst="straightConnector1">
            <a:avLst/>
          </a:prstGeom>
          <a:ln w="28575">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5849397" y="3038447"/>
            <a:ext cx="4187738" cy="1452682"/>
          </a:xfrm>
          <a:prstGeom prst="straightConnector1">
            <a:avLst/>
          </a:prstGeom>
          <a:ln w="28575">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542260" y="814053"/>
            <a:ext cx="5296504" cy="802097"/>
          </a:xfrm>
          <a:prstGeom prst="rect">
            <a:avLst/>
          </a:prstGeom>
          <a:noFill/>
          <a:ln w="19050">
            <a:solidFill>
              <a:schemeClr val="accent5"/>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15" name="Straight Arrow Connector 14"/>
          <p:cNvCxnSpPr/>
          <p:nvPr/>
        </p:nvCxnSpPr>
        <p:spPr>
          <a:xfrm flipV="1">
            <a:off x="5828131" y="1158939"/>
            <a:ext cx="551043" cy="193951"/>
          </a:xfrm>
          <a:prstGeom prst="straightConnector1">
            <a:avLst/>
          </a:prstGeom>
          <a:ln w="28575">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987541" y="2131827"/>
            <a:ext cx="1095154" cy="701749"/>
          </a:xfrm>
          <a:prstGeom prst="rect">
            <a:avLst/>
          </a:prstGeom>
        </p:spPr>
        <p:txBody>
          <a:bodyPr vert="horz" wrap="square" lIns="91440" tIns="45720" rIns="91440" bIns="45720" rtlCol="0" anchor="t" anchorCtr="0">
            <a:noAutofit/>
          </a:bodyPr>
          <a:lstStyle/>
          <a:p>
            <a:pPr>
              <a:lnSpc>
                <a:spcPct val="90000"/>
              </a:lnSpc>
              <a:spcBef>
                <a:spcPts val="1000"/>
              </a:spcBef>
            </a:pPr>
            <a:endParaRPr lang="en-US" sz="2500" dirty="0" smtClean="0"/>
          </a:p>
        </p:txBody>
      </p:sp>
      <p:sp>
        <p:nvSpPr>
          <p:cNvPr id="18" name="TextBox 17"/>
          <p:cNvSpPr txBox="1"/>
          <p:nvPr/>
        </p:nvSpPr>
        <p:spPr>
          <a:xfrm>
            <a:off x="10053443" y="2721935"/>
            <a:ext cx="1685724" cy="595422"/>
          </a:xfrm>
          <a:prstGeom prst="rect">
            <a:avLst/>
          </a:prstGeom>
        </p:spPr>
        <p:txBody>
          <a:bodyPr vert="horz" wrap="square" lIns="91440" tIns="45720" rIns="91440" bIns="45720" rtlCol="0" anchor="t" anchorCtr="0">
            <a:noAutofit/>
          </a:bodyPr>
          <a:lstStyle/>
          <a:p>
            <a:pPr>
              <a:lnSpc>
                <a:spcPct val="90000"/>
              </a:lnSpc>
              <a:spcBef>
                <a:spcPts val="1000"/>
              </a:spcBef>
            </a:pPr>
            <a:r>
              <a:rPr lang="en-US" sz="1400" dirty="0" smtClean="0"/>
              <a:t>Column 2: 2 placeholders</a:t>
            </a:r>
          </a:p>
        </p:txBody>
      </p:sp>
      <p:sp>
        <p:nvSpPr>
          <p:cNvPr id="19" name="TextBox 18"/>
          <p:cNvSpPr txBox="1"/>
          <p:nvPr/>
        </p:nvSpPr>
        <p:spPr>
          <a:xfrm>
            <a:off x="7181949" y="2090039"/>
            <a:ext cx="1810634" cy="631896"/>
          </a:xfrm>
          <a:prstGeom prst="rect">
            <a:avLst/>
          </a:prstGeom>
        </p:spPr>
        <p:txBody>
          <a:bodyPr vert="horz" wrap="square" lIns="91440" tIns="45720" rIns="91440" bIns="45720" rtlCol="0" anchor="t" anchorCtr="0">
            <a:noAutofit/>
          </a:bodyPr>
          <a:lstStyle/>
          <a:p>
            <a:pPr>
              <a:lnSpc>
                <a:spcPct val="90000"/>
              </a:lnSpc>
              <a:spcBef>
                <a:spcPts val="1000"/>
              </a:spcBef>
            </a:pPr>
            <a:r>
              <a:rPr lang="en-US" sz="1400" dirty="0" smtClean="0"/>
              <a:t>Column 1: 1 placeholder</a:t>
            </a:r>
          </a:p>
        </p:txBody>
      </p:sp>
      <p:sp>
        <p:nvSpPr>
          <p:cNvPr id="20" name="TextBox 19"/>
          <p:cNvSpPr txBox="1"/>
          <p:nvPr/>
        </p:nvSpPr>
        <p:spPr>
          <a:xfrm>
            <a:off x="6295276" y="1075197"/>
            <a:ext cx="4119090" cy="392661"/>
          </a:xfrm>
          <a:prstGeom prst="rect">
            <a:avLst/>
          </a:prstGeom>
        </p:spPr>
        <p:txBody>
          <a:bodyPr vert="horz" wrap="square" lIns="91440" tIns="45720" rIns="91440" bIns="45720" rtlCol="0" anchor="t" anchorCtr="0">
            <a:noAutofit/>
          </a:bodyPr>
          <a:lstStyle/>
          <a:p>
            <a:pPr>
              <a:lnSpc>
                <a:spcPct val="90000"/>
              </a:lnSpc>
              <a:spcBef>
                <a:spcPts val="1000"/>
              </a:spcBef>
            </a:pPr>
            <a:r>
              <a:rPr lang="en-US" sz="1400" dirty="0" smtClean="0"/>
              <a:t>Header </a:t>
            </a:r>
            <a:r>
              <a:rPr lang="en-US" sz="1400" dirty="0" err="1" smtClean="0"/>
              <a:t>Nav</a:t>
            </a:r>
            <a:r>
              <a:rPr lang="en-US" sz="1400" dirty="0" smtClean="0"/>
              <a:t>: configured at the top of the doc</a:t>
            </a:r>
          </a:p>
        </p:txBody>
      </p:sp>
    </p:spTree>
    <p:extLst>
      <p:ext uri="{BB962C8B-B14F-4D97-AF65-F5344CB8AC3E}">
        <p14:creationId xmlns:p14="http://schemas.microsoft.com/office/powerpoint/2010/main" val="601790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09766" y="1599076"/>
            <a:ext cx="7981611" cy="521222"/>
          </a:xfrm>
        </p:spPr>
        <p:txBody>
          <a:bodyPr/>
          <a:lstStyle/>
          <a:p>
            <a:r>
              <a:rPr lang="en-US" dirty="0" smtClean="0"/>
              <a:t>With Watson Machine Learning and Shiny</a:t>
            </a:r>
            <a:endParaRPr lang="en-US" dirty="0"/>
          </a:p>
        </p:txBody>
      </p:sp>
      <p:sp>
        <p:nvSpPr>
          <p:cNvPr id="3" name="Text Placeholder 2"/>
          <p:cNvSpPr>
            <a:spLocks noGrp="1"/>
          </p:cNvSpPr>
          <p:nvPr>
            <p:ph type="body" sz="quarter" idx="13"/>
          </p:nvPr>
        </p:nvSpPr>
        <p:spPr>
          <a:xfrm>
            <a:off x="109766" y="95224"/>
            <a:ext cx="9798732" cy="521222"/>
          </a:xfrm>
        </p:spPr>
        <p:txBody>
          <a:bodyPr/>
          <a:lstStyle/>
          <a:p>
            <a:r>
              <a:rPr lang="en-US" sz="3200" dirty="0" smtClean="0"/>
              <a:t>Building a predictive dashboard:</a:t>
            </a:r>
            <a:endParaRPr lang="en-US" sz="3200" dirty="0"/>
          </a:p>
        </p:txBody>
      </p:sp>
      <p:sp>
        <p:nvSpPr>
          <p:cNvPr id="4" name="Date Placeholder 3"/>
          <p:cNvSpPr>
            <a:spLocks noGrp="1"/>
          </p:cNvSpPr>
          <p:nvPr>
            <p:ph type="dt" sz="half" idx="2"/>
          </p:nvPr>
        </p:nvSpPr>
        <p:spPr/>
        <p:txBody>
          <a:bodyPr/>
          <a:lstStyle/>
          <a:p>
            <a:r>
              <a:rPr lang="en-US" smtClean="0"/>
              <a:t>IBM Analytics </a:t>
            </a:r>
            <a:r>
              <a:rPr lang="en-US" b="1" smtClean="0"/>
              <a:t>| Global Elite</a:t>
            </a:r>
            <a:endParaRPr lang="en-US" b="1"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14</a:t>
            </a:fld>
            <a:endParaRPr lang="en-US" dirty="0"/>
          </a:p>
        </p:txBody>
      </p:sp>
      <p:sp>
        <p:nvSpPr>
          <p:cNvPr id="6" name="TextBox 5"/>
          <p:cNvSpPr txBox="1"/>
          <p:nvPr/>
        </p:nvSpPr>
        <p:spPr>
          <a:xfrm>
            <a:off x="6535711" y="2488367"/>
            <a:ext cx="914400" cy="914400"/>
          </a:xfrm>
          <a:prstGeom prst="rect">
            <a:avLst/>
          </a:prstGeom>
        </p:spPr>
        <p:txBody>
          <a:bodyPr vert="horz" wrap="none" lIns="91440" tIns="45720" rIns="91440" bIns="45720" rtlCol="0" anchor="t" anchorCtr="0">
            <a:noAutofit/>
          </a:bodyPr>
          <a:lstStyle/>
          <a:p>
            <a:pPr>
              <a:lnSpc>
                <a:spcPct val="90000"/>
              </a:lnSpc>
              <a:spcBef>
                <a:spcPts val="1000"/>
              </a:spcBef>
            </a:pPr>
            <a:endParaRPr lang="en-US" sz="2500" dirty="0" smtClean="0"/>
          </a:p>
        </p:txBody>
      </p:sp>
    </p:spTree>
    <p:extLst>
      <p:ext uri="{BB962C8B-B14F-4D97-AF65-F5344CB8AC3E}">
        <p14:creationId xmlns:p14="http://schemas.microsoft.com/office/powerpoint/2010/main" val="2111949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numCol="1"/>
          <a:lstStyle/>
          <a:p>
            <a:pPr marL="342900" indent="-342900">
              <a:buFont typeface="Arial" charset="0"/>
              <a:buChar char="•"/>
            </a:pPr>
            <a:r>
              <a:rPr lang="en-US" dirty="0"/>
              <a:t>Go </a:t>
            </a:r>
            <a:r>
              <a:rPr lang="en-US" dirty="0" smtClean="0"/>
              <a:t>to:</a:t>
            </a:r>
            <a:r>
              <a:rPr lang="en-US" b="1" dirty="0" smtClean="0"/>
              <a:t> </a:t>
            </a:r>
            <a:r>
              <a:rPr lang="en-US" b="1" dirty="0">
                <a:hlinkClick r:id="rId3"/>
              </a:rPr>
              <a:t>https://github.com/gfilla/BankLoanPrediction/</a:t>
            </a:r>
            <a:r>
              <a:rPr lang="en-US" b="1" dirty="0"/>
              <a:t>  </a:t>
            </a:r>
            <a:r>
              <a:rPr lang="en-US" b="1" dirty="0" smtClean="0"/>
              <a:t>- </a:t>
            </a:r>
            <a:r>
              <a:rPr lang="en-US" dirty="0" smtClean="0"/>
              <a:t>follow </a:t>
            </a:r>
            <a:r>
              <a:rPr lang="en-US" dirty="0"/>
              <a:t>the instructions for loading dependencies</a:t>
            </a:r>
          </a:p>
          <a:p>
            <a:pPr marL="342900" indent="-342900">
              <a:buFont typeface="Arial" charset="0"/>
              <a:buChar char="•"/>
            </a:pPr>
            <a:endParaRPr lang="en-US" dirty="0" smtClean="0"/>
          </a:p>
          <a:p>
            <a:pPr marL="342900" indent="-342900">
              <a:buFont typeface="Arial" charset="0"/>
              <a:buChar char="•"/>
            </a:pPr>
            <a:r>
              <a:rPr lang="en-US" dirty="0" smtClean="0"/>
              <a:t>Clone repository into your </a:t>
            </a:r>
            <a:r>
              <a:rPr lang="en-US" dirty="0" err="1" smtClean="0"/>
              <a:t>RStudio</a:t>
            </a:r>
            <a:r>
              <a:rPr lang="en-US" dirty="0" smtClean="0"/>
              <a:t> working environment</a:t>
            </a:r>
          </a:p>
          <a:p>
            <a:pPr marL="342900" indent="-342900">
              <a:buFont typeface="Arial" charset="0"/>
              <a:buChar char="•"/>
            </a:pPr>
            <a:endParaRPr lang="en-US" dirty="0"/>
          </a:p>
          <a:p>
            <a:pPr marL="342900" indent="-342900">
              <a:buFont typeface="Arial" charset="0"/>
              <a:buChar char="•"/>
            </a:pPr>
            <a:endParaRPr lang="en-US" dirty="0"/>
          </a:p>
          <a:p>
            <a:pPr marL="342900" indent="-342900">
              <a:buFont typeface="Arial" charset="0"/>
              <a:buChar char="•"/>
            </a:pPr>
            <a:r>
              <a:rPr lang="en-US" dirty="0" smtClean="0"/>
              <a:t>Run the R Markdown document with the dashboard</a:t>
            </a:r>
            <a:endParaRPr lang="en-US" dirty="0"/>
          </a:p>
          <a:p>
            <a:r>
              <a:rPr lang="en-US" dirty="0"/>
              <a:t>	</a:t>
            </a:r>
            <a:r>
              <a:rPr lang="en-US" dirty="0" smtClean="0"/>
              <a:t>	</a:t>
            </a:r>
            <a:endParaRPr lang="en-US" dirty="0"/>
          </a:p>
        </p:txBody>
      </p:sp>
      <p:sp>
        <p:nvSpPr>
          <p:cNvPr id="3" name="Text Placeholder 2"/>
          <p:cNvSpPr>
            <a:spLocks noGrp="1"/>
          </p:cNvSpPr>
          <p:nvPr>
            <p:ph type="body" sz="quarter" idx="11"/>
          </p:nvPr>
        </p:nvSpPr>
        <p:spPr>
          <a:xfrm>
            <a:off x="109766" y="81971"/>
            <a:ext cx="6248504" cy="521222"/>
          </a:xfrm>
        </p:spPr>
        <p:txBody>
          <a:bodyPr/>
          <a:lstStyle/>
          <a:p>
            <a:r>
              <a:rPr lang="en-US" dirty="0" smtClean="0"/>
              <a:t>Load dependencies, Clone and Run</a:t>
            </a:r>
            <a:endParaRPr lang="en-US" dirty="0"/>
          </a:p>
        </p:txBody>
      </p:sp>
      <p:sp>
        <p:nvSpPr>
          <p:cNvPr id="5" name="TextBox 4"/>
          <p:cNvSpPr txBox="1"/>
          <p:nvPr/>
        </p:nvSpPr>
        <p:spPr>
          <a:xfrm>
            <a:off x="2262201" y="2672815"/>
            <a:ext cx="7198243" cy="404037"/>
          </a:xfrm>
          <a:prstGeom prst="rect">
            <a:avLst/>
          </a:prstGeom>
          <a:solidFill>
            <a:schemeClr val="tx1">
              <a:lumMod val="65000"/>
              <a:lumOff val="35000"/>
            </a:schemeClr>
          </a:solidFill>
        </p:spPr>
        <p:txBody>
          <a:bodyPr vert="horz" wrap="square" lIns="91440" tIns="45720" rIns="91440" bIns="45720" rtlCol="0" anchor="t" anchorCtr="0">
            <a:noAutofit/>
          </a:bodyPr>
          <a:lstStyle/>
          <a:p>
            <a:r>
              <a:rPr lang="en-US" i="1" dirty="0" smtClean="0">
                <a:solidFill>
                  <a:srgbClr val="FFC000"/>
                </a:solidFill>
              </a:rPr>
              <a:t>&gt;  system</a:t>
            </a:r>
            <a:r>
              <a:rPr lang="en-US" i="1" dirty="0">
                <a:solidFill>
                  <a:srgbClr val="FFC000"/>
                </a:solidFill>
              </a:rPr>
              <a:t>("</a:t>
            </a:r>
            <a:r>
              <a:rPr lang="en-US" i="1" dirty="0" err="1">
                <a:solidFill>
                  <a:srgbClr val="FFC000"/>
                </a:solidFill>
              </a:rPr>
              <a:t>git</a:t>
            </a:r>
            <a:r>
              <a:rPr lang="en-US" i="1" dirty="0">
                <a:solidFill>
                  <a:srgbClr val="FFC000"/>
                </a:solidFill>
              </a:rPr>
              <a:t> clone https://</a:t>
            </a:r>
            <a:r>
              <a:rPr lang="en-US" i="1" dirty="0" err="1">
                <a:solidFill>
                  <a:srgbClr val="FFC000"/>
                </a:solidFill>
              </a:rPr>
              <a:t>github.com</a:t>
            </a:r>
            <a:r>
              <a:rPr lang="en-US" i="1" dirty="0">
                <a:solidFill>
                  <a:srgbClr val="FFC000"/>
                </a:solidFill>
              </a:rPr>
              <a:t>/</a:t>
            </a:r>
            <a:r>
              <a:rPr lang="en-US" i="1" dirty="0" err="1">
                <a:solidFill>
                  <a:srgbClr val="FFC000"/>
                </a:solidFill>
              </a:rPr>
              <a:t>gfilla</a:t>
            </a:r>
            <a:r>
              <a:rPr lang="en-US" i="1" dirty="0">
                <a:solidFill>
                  <a:srgbClr val="FFC000"/>
                </a:solidFill>
              </a:rPr>
              <a:t>/</a:t>
            </a:r>
            <a:r>
              <a:rPr lang="en-US" i="1" dirty="0" err="1">
                <a:solidFill>
                  <a:srgbClr val="FFC000"/>
                </a:solidFill>
              </a:rPr>
              <a:t>BankLoanPrediction.git</a:t>
            </a:r>
            <a:r>
              <a:rPr lang="en-US" i="1" dirty="0">
                <a:solidFill>
                  <a:srgbClr val="FFC000"/>
                </a:solidFill>
              </a:rPr>
              <a:t>")</a:t>
            </a:r>
          </a:p>
        </p:txBody>
      </p:sp>
      <p:sp>
        <p:nvSpPr>
          <p:cNvPr id="6" name="TextBox 5"/>
          <p:cNvSpPr txBox="1"/>
          <p:nvPr/>
        </p:nvSpPr>
        <p:spPr>
          <a:xfrm>
            <a:off x="2240916" y="4073107"/>
            <a:ext cx="8234708" cy="404037"/>
          </a:xfrm>
          <a:prstGeom prst="rect">
            <a:avLst/>
          </a:prstGeom>
          <a:solidFill>
            <a:schemeClr val="tx1">
              <a:lumMod val="65000"/>
              <a:lumOff val="35000"/>
            </a:schemeClr>
          </a:solidFill>
        </p:spPr>
        <p:txBody>
          <a:bodyPr vert="horz" wrap="square" lIns="91440" tIns="45720" rIns="91440" bIns="45720" rtlCol="0" anchor="t" anchorCtr="0">
            <a:noAutofit/>
          </a:bodyPr>
          <a:lstStyle/>
          <a:p>
            <a:r>
              <a:rPr lang="en-US" i="1" dirty="0">
                <a:solidFill>
                  <a:srgbClr val="FFC000"/>
                </a:solidFill>
              </a:rPr>
              <a:t>&gt;  </a:t>
            </a:r>
            <a:r>
              <a:rPr lang="en-US" i="1" dirty="0" err="1">
                <a:solidFill>
                  <a:srgbClr val="FFC000"/>
                </a:solidFill>
              </a:rPr>
              <a:t>rmarkdown</a:t>
            </a:r>
            <a:r>
              <a:rPr lang="en-US" i="1" dirty="0">
                <a:solidFill>
                  <a:srgbClr val="FFC000"/>
                </a:solidFill>
              </a:rPr>
              <a:t>::run("</a:t>
            </a:r>
            <a:r>
              <a:rPr lang="en-US" i="1" dirty="0" err="1">
                <a:solidFill>
                  <a:srgbClr val="FFC000"/>
                </a:solidFill>
              </a:rPr>
              <a:t>BankLoanPrediction</a:t>
            </a:r>
            <a:r>
              <a:rPr lang="en-US" i="1" dirty="0">
                <a:solidFill>
                  <a:srgbClr val="FFC000"/>
                </a:solidFill>
              </a:rPr>
              <a:t>/dashboard/</a:t>
            </a:r>
            <a:r>
              <a:rPr lang="en-US" i="1" dirty="0" err="1">
                <a:solidFill>
                  <a:srgbClr val="FFC000"/>
                </a:solidFill>
              </a:rPr>
              <a:t>bankPredictionWML.Rmd</a:t>
            </a:r>
            <a:r>
              <a:rPr lang="en-US" i="1" dirty="0">
                <a:solidFill>
                  <a:srgbClr val="FFC000"/>
                </a:solidFill>
              </a:rPr>
              <a:t>")</a:t>
            </a:r>
          </a:p>
        </p:txBody>
      </p:sp>
    </p:spTree>
    <p:extLst>
      <p:ext uri="{BB962C8B-B14F-4D97-AF65-F5344CB8AC3E}">
        <p14:creationId xmlns:p14="http://schemas.microsoft.com/office/powerpoint/2010/main" val="1687183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Filling in the template</a:t>
            </a:r>
            <a:endParaRPr lang="en-US" dirty="0"/>
          </a:p>
        </p:txBody>
      </p:sp>
      <p:pic>
        <p:nvPicPr>
          <p:cNvPr id="6" name="Picture 5"/>
          <p:cNvPicPr>
            <a:picLocks noChangeAspect="1"/>
          </p:cNvPicPr>
          <p:nvPr/>
        </p:nvPicPr>
        <p:blipFill>
          <a:blip r:embed="rId2"/>
          <a:stretch>
            <a:fillRect/>
          </a:stretch>
        </p:blipFill>
        <p:spPr>
          <a:xfrm>
            <a:off x="6554973" y="603193"/>
            <a:ext cx="4875914" cy="2912603"/>
          </a:xfrm>
          <a:prstGeom prst="rect">
            <a:avLst/>
          </a:prstGeom>
        </p:spPr>
      </p:pic>
      <p:sp>
        <p:nvSpPr>
          <p:cNvPr id="7" name="TextBox 6"/>
          <p:cNvSpPr txBox="1"/>
          <p:nvPr/>
        </p:nvSpPr>
        <p:spPr>
          <a:xfrm>
            <a:off x="659219" y="808074"/>
            <a:ext cx="5436782" cy="797442"/>
          </a:xfrm>
          <a:prstGeom prst="rect">
            <a:avLst/>
          </a:prstGeom>
        </p:spPr>
        <p:txBody>
          <a:bodyPr vert="horz" wrap="square" lIns="91440" tIns="45720" rIns="91440" bIns="45720" rtlCol="0" anchor="t" anchorCtr="0">
            <a:noAutofit/>
          </a:bodyPr>
          <a:lstStyle/>
          <a:p>
            <a:pPr marL="457200" indent="-457200">
              <a:lnSpc>
                <a:spcPct val="90000"/>
              </a:lnSpc>
              <a:spcBef>
                <a:spcPts val="1000"/>
              </a:spcBef>
              <a:buFont typeface="+mj-lt"/>
              <a:buAutoNum type="arabicPeriod"/>
            </a:pPr>
            <a:r>
              <a:rPr lang="en-US" sz="2000" dirty="0" smtClean="0"/>
              <a:t>Open the </a:t>
            </a:r>
            <a:r>
              <a:rPr lang="en-US" sz="2000" dirty="0" err="1" smtClean="0"/>
              <a:t>base_template.Rmd</a:t>
            </a:r>
            <a:r>
              <a:rPr lang="en-US" sz="2000" dirty="0" smtClean="0"/>
              <a:t> file</a:t>
            </a:r>
          </a:p>
          <a:p>
            <a:pPr marL="457200" indent="-457200">
              <a:lnSpc>
                <a:spcPct val="90000"/>
              </a:lnSpc>
              <a:spcBef>
                <a:spcPts val="1000"/>
              </a:spcBef>
              <a:buFont typeface="+mj-lt"/>
              <a:buAutoNum type="arabicPeriod"/>
            </a:pPr>
            <a:endParaRPr lang="en-US" sz="2000" dirty="0"/>
          </a:p>
          <a:p>
            <a:pPr marL="457200" indent="-457200">
              <a:lnSpc>
                <a:spcPct val="90000"/>
              </a:lnSpc>
              <a:spcBef>
                <a:spcPts val="1000"/>
              </a:spcBef>
              <a:buFont typeface="+mj-lt"/>
              <a:buAutoNum type="arabicPeriod"/>
            </a:pPr>
            <a:r>
              <a:rPr lang="en-US" sz="2000" dirty="0" smtClean="0"/>
              <a:t>Open the R scripts in this folder to paste in the </a:t>
            </a:r>
            <a:r>
              <a:rPr lang="en-US" sz="2000" dirty="0" smtClean="0"/>
              <a:t>template</a:t>
            </a:r>
          </a:p>
          <a:p>
            <a:pPr marL="457200" indent="-457200">
              <a:lnSpc>
                <a:spcPct val="90000"/>
              </a:lnSpc>
              <a:spcBef>
                <a:spcPts val="1000"/>
              </a:spcBef>
              <a:buFont typeface="+mj-lt"/>
              <a:buAutoNum type="arabicPeriod"/>
            </a:pPr>
            <a:endParaRPr lang="en-US" sz="2000" dirty="0"/>
          </a:p>
          <a:p>
            <a:pPr marL="457200" indent="-457200">
              <a:lnSpc>
                <a:spcPct val="90000"/>
              </a:lnSpc>
              <a:spcBef>
                <a:spcPts val="1000"/>
              </a:spcBef>
              <a:buFont typeface="+mj-lt"/>
              <a:buAutoNum type="arabicPeriod"/>
            </a:pPr>
            <a:endParaRPr lang="en-US" sz="2000" dirty="0" smtClean="0"/>
          </a:p>
          <a:p>
            <a:pPr marL="457200" indent="-457200">
              <a:lnSpc>
                <a:spcPct val="90000"/>
              </a:lnSpc>
              <a:spcBef>
                <a:spcPts val="1000"/>
              </a:spcBef>
              <a:buFont typeface="+mj-lt"/>
              <a:buAutoNum type="arabicPeriod"/>
            </a:pPr>
            <a:endParaRPr lang="en-US" sz="2000" dirty="0"/>
          </a:p>
          <a:p>
            <a:pPr marL="457200" indent="-457200">
              <a:lnSpc>
                <a:spcPct val="90000"/>
              </a:lnSpc>
              <a:spcBef>
                <a:spcPts val="1000"/>
              </a:spcBef>
              <a:buFont typeface="+mj-lt"/>
              <a:buAutoNum type="arabicPeriod"/>
            </a:pPr>
            <a:endParaRPr lang="en-US" sz="2000" dirty="0" smtClean="0"/>
          </a:p>
          <a:p>
            <a:pPr marL="457200" indent="-457200">
              <a:lnSpc>
                <a:spcPct val="90000"/>
              </a:lnSpc>
              <a:spcBef>
                <a:spcPts val="1000"/>
              </a:spcBef>
              <a:buFont typeface="+mj-lt"/>
              <a:buAutoNum type="arabicPeriod"/>
            </a:pPr>
            <a:endParaRPr lang="en-US" sz="2000" dirty="0"/>
          </a:p>
          <a:p>
            <a:pPr marL="457200" indent="-457200">
              <a:lnSpc>
                <a:spcPct val="90000"/>
              </a:lnSpc>
              <a:spcBef>
                <a:spcPts val="1000"/>
              </a:spcBef>
              <a:buFont typeface="+mj-lt"/>
              <a:buAutoNum type="arabicPeriod"/>
            </a:pPr>
            <a:endParaRPr lang="en-US" sz="2000" dirty="0"/>
          </a:p>
          <a:p>
            <a:pPr>
              <a:lnSpc>
                <a:spcPct val="90000"/>
              </a:lnSpc>
              <a:spcBef>
                <a:spcPts val="1000"/>
              </a:spcBef>
            </a:pPr>
            <a:endParaRPr lang="en-US" sz="2500" dirty="0" smtClean="0"/>
          </a:p>
        </p:txBody>
      </p:sp>
      <p:pic>
        <p:nvPicPr>
          <p:cNvPr id="9" name="Picture 8"/>
          <p:cNvPicPr>
            <a:picLocks noChangeAspect="1"/>
          </p:cNvPicPr>
          <p:nvPr/>
        </p:nvPicPr>
        <p:blipFill>
          <a:blip r:embed="rId3"/>
          <a:stretch>
            <a:fillRect/>
          </a:stretch>
        </p:blipFill>
        <p:spPr>
          <a:xfrm>
            <a:off x="1249030" y="2734746"/>
            <a:ext cx="3378200" cy="1562100"/>
          </a:xfrm>
          <a:prstGeom prst="rect">
            <a:avLst/>
          </a:prstGeom>
        </p:spPr>
      </p:pic>
      <p:cxnSp>
        <p:nvCxnSpPr>
          <p:cNvPr id="11" name="Straight Arrow Connector 10"/>
          <p:cNvCxnSpPr/>
          <p:nvPr/>
        </p:nvCxnSpPr>
        <p:spPr>
          <a:xfrm flipH="1">
            <a:off x="3944679" y="1967023"/>
            <a:ext cx="2923954" cy="1548773"/>
          </a:xfrm>
          <a:prstGeom prst="straightConnector1">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659218" y="4879626"/>
            <a:ext cx="9488081" cy="987774"/>
          </a:xfrm>
          <a:prstGeom prst="rect">
            <a:avLst/>
          </a:prstGeom>
          <a:solidFill>
            <a:schemeClr val="tx1">
              <a:lumMod val="65000"/>
              <a:lumOff val="35000"/>
            </a:schemeClr>
          </a:solidFill>
        </p:spPr>
        <p:txBody>
          <a:bodyPr vert="horz" wrap="square" lIns="91440" tIns="45720" rIns="91440" bIns="45720" rtlCol="0" anchor="t" anchorCtr="0">
            <a:noAutofit/>
          </a:bodyPr>
          <a:lstStyle/>
          <a:p>
            <a:r>
              <a:rPr lang="en-US" i="1" dirty="0" smtClean="0">
                <a:solidFill>
                  <a:srgbClr val="FFC000"/>
                </a:solidFill>
              </a:rPr>
              <a:t>3.  At </a:t>
            </a:r>
            <a:r>
              <a:rPr lang="en-US" i="1" dirty="0">
                <a:solidFill>
                  <a:srgbClr val="FFC000"/>
                </a:solidFill>
              </a:rPr>
              <a:t>any point – you can view the dashboard by executing:      </a:t>
            </a:r>
            <a:endParaRPr lang="en-US" i="1" dirty="0" smtClean="0">
              <a:solidFill>
                <a:srgbClr val="FFC000"/>
              </a:solidFill>
            </a:endParaRPr>
          </a:p>
          <a:p>
            <a:r>
              <a:rPr lang="en-US" i="1" dirty="0" smtClean="0">
                <a:solidFill>
                  <a:srgbClr val="FFC000"/>
                </a:solidFill>
              </a:rPr>
              <a:t>   </a:t>
            </a:r>
            <a:endParaRPr lang="en-US" i="1" dirty="0">
              <a:solidFill>
                <a:srgbClr val="FFC000"/>
              </a:solidFill>
            </a:endParaRPr>
          </a:p>
          <a:p>
            <a:r>
              <a:rPr lang="en-US" i="1" dirty="0">
                <a:solidFill>
                  <a:srgbClr val="FFC000"/>
                </a:solidFill>
              </a:rPr>
              <a:t>            </a:t>
            </a:r>
            <a:r>
              <a:rPr lang="en-US" i="1" dirty="0" err="1">
                <a:solidFill>
                  <a:srgbClr val="FFC000"/>
                </a:solidFill>
              </a:rPr>
              <a:t>rmarkdown</a:t>
            </a:r>
            <a:r>
              <a:rPr lang="en-US" i="1" dirty="0">
                <a:solidFill>
                  <a:srgbClr val="FFC000"/>
                </a:solidFill>
              </a:rPr>
              <a:t>::run("</a:t>
            </a:r>
            <a:r>
              <a:rPr lang="en-US" i="1" dirty="0" err="1">
                <a:solidFill>
                  <a:srgbClr val="FFC000"/>
                </a:solidFill>
              </a:rPr>
              <a:t>BankLoanPrediction</a:t>
            </a:r>
            <a:r>
              <a:rPr lang="en-US" i="1" dirty="0">
                <a:solidFill>
                  <a:srgbClr val="FFC000"/>
                </a:solidFill>
              </a:rPr>
              <a:t>/dashboard/</a:t>
            </a:r>
            <a:r>
              <a:rPr lang="en-US" i="1" dirty="0" err="1">
                <a:solidFill>
                  <a:srgbClr val="FFC000"/>
                </a:solidFill>
              </a:rPr>
              <a:t>base_template.Rmd</a:t>
            </a:r>
            <a:r>
              <a:rPr lang="en-US" i="1" dirty="0">
                <a:solidFill>
                  <a:srgbClr val="FFC000"/>
                </a:solidFill>
              </a:rPr>
              <a:t>")</a:t>
            </a:r>
          </a:p>
        </p:txBody>
      </p:sp>
    </p:spTree>
    <p:extLst>
      <p:ext uri="{BB962C8B-B14F-4D97-AF65-F5344CB8AC3E}">
        <p14:creationId xmlns:p14="http://schemas.microsoft.com/office/powerpoint/2010/main" val="1436217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numCol="1"/>
          <a:lstStyle/>
          <a:p>
            <a:pPr marL="342900" indent="-342900">
              <a:buFont typeface="Arial" charset="0"/>
              <a:buChar char="•"/>
            </a:pPr>
            <a:r>
              <a:rPr lang="en-US" b="1" dirty="0" smtClean="0"/>
              <a:t>Flexdashboard</a:t>
            </a:r>
            <a:r>
              <a:rPr lang="en-US" dirty="0" smtClean="0"/>
              <a:t> -  converts a .RMD to a shiny app</a:t>
            </a:r>
          </a:p>
          <a:p>
            <a:pPr marL="342900" indent="-342900">
              <a:buFont typeface="Arial" charset="0"/>
              <a:buChar char="•"/>
            </a:pPr>
            <a:r>
              <a:rPr lang="en-US" b="1" dirty="0" smtClean="0"/>
              <a:t>Shiny</a:t>
            </a:r>
            <a:r>
              <a:rPr lang="en-US" dirty="0" smtClean="0"/>
              <a:t> – let’s us use all the shiny components / reactive functions</a:t>
            </a:r>
            <a:endParaRPr lang="en-US" dirty="0"/>
          </a:p>
          <a:p>
            <a:pPr marL="342900" indent="-342900">
              <a:buFont typeface="Arial" charset="0"/>
              <a:buChar char="•"/>
            </a:pPr>
            <a:r>
              <a:rPr lang="en-US" b="1" dirty="0" err="1" smtClean="0"/>
              <a:t>Dplyr</a:t>
            </a:r>
            <a:r>
              <a:rPr lang="en-US" dirty="0" smtClean="0"/>
              <a:t> – helps with data cleaning</a:t>
            </a:r>
          </a:p>
          <a:p>
            <a:pPr marL="342900" indent="-342900">
              <a:buFont typeface="Arial" charset="0"/>
              <a:buChar char="•"/>
            </a:pPr>
            <a:r>
              <a:rPr lang="en-US" b="1" dirty="0" err="1" smtClean="0"/>
              <a:t>Jsonlite</a:t>
            </a:r>
            <a:r>
              <a:rPr lang="en-US" b="1" dirty="0" smtClean="0"/>
              <a:t> –</a:t>
            </a:r>
            <a:r>
              <a:rPr lang="en-US" dirty="0" smtClean="0"/>
              <a:t> JSON helper – packaging up data as JSON to send for scoring</a:t>
            </a:r>
            <a:endParaRPr lang="en-US" b="1" dirty="0" smtClean="0"/>
          </a:p>
          <a:p>
            <a:pPr marL="342900" indent="-342900">
              <a:buFont typeface="Arial" charset="0"/>
              <a:buChar char="•"/>
            </a:pPr>
            <a:r>
              <a:rPr lang="en-US" b="1" dirty="0" err="1" smtClean="0"/>
              <a:t>Httr</a:t>
            </a:r>
            <a:r>
              <a:rPr lang="en-US" b="1" dirty="0" smtClean="0"/>
              <a:t> </a:t>
            </a:r>
            <a:r>
              <a:rPr lang="en-US" dirty="0" smtClean="0"/>
              <a:t>– http library for making requests to score the model</a:t>
            </a:r>
            <a:endParaRPr lang="en-US" b="1" dirty="0" smtClean="0"/>
          </a:p>
          <a:p>
            <a:pPr marL="342900" indent="-342900">
              <a:buFont typeface="Arial" charset="0"/>
              <a:buChar char="•"/>
            </a:pPr>
            <a:r>
              <a:rPr lang="en-US" b="1" dirty="0" smtClean="0"/>
              <a:t>R4WML </a:t>
            </a:r>
            <a:r>
              <a:rPr lang="en-US" dirty="0" smtClean="0"/>
              <a:t>– helper library for scoring Watson Machine Learning models</a:t>
            </a:r>
            <a:endParaRPr lang="en-US" b="1" dirty="0" smtClean="0"/>
          </a:p>
          <a:p>
            <a:pPr marL="342900" indent="-342900">
              <a:buFont typeface="Arial" charset="0"/>
              <a:buChar char="•"/>
            </a:pPr>
            <a:r>
              <a:rPr lang="en-US" b="1" dirty="0" err="1" smtClean="0"/>
              <a:t>objectStoreR</a:t>
            </a:r>
            <a:r>
              <a:rPr lang="en-US" b="1" dirty="0" smtClean="0"/>
              <a:t> </a:t>
            </a:r>
            <a:r>
              <a:rPr lang="en-US" dirty="0" smtClean="0"/>
              <a:t>– helper library for working with Swift Object Storage</a:t>
            </a:r>
            <a:endParaRPr lang="en-US" b="1" dirty="0" smtClean="0"/>
          </a:p>
          <a:p>
            <a:pPr marL="342900" indent="-342900">
              <a:buFont typeface="Arial" charset="0"/>
              <a:buChar char="•"/>
            </a:pPr>
            <a:r>
              <a:rPr lang="en-US" b="1" dirty="0" smtClean="0"/>
              <a:t>Plotly – </a:t>
            </a:r>
            <a:r>
              <a:rPr lang="en-US" dirty="0" smtClean="0"/>
              <a:t>interactive data visualization tool</a:t>
            </a:r>
            <a:endParaRPr lang="en-US" b="1" dirty="0"/>
          </a:p>
        </p:txBody>
      </p:sp>
      <p:sp>
        <p:nvSpPr>
          <p:cNvPr id="3" name="Text Placeholder 2"/>
          <p:cNvSpPr>
            <a:spLocks noGrp="1"/>
          </p:cNvSpPr>
          <p:nvPr>
            <p:ph type="body" sz="quarter" idx="11"/>
          </p:nvPr>
        </p:nvSpPr>
        <p:spPr/>
        <p:txBody>
          <a:bodyPr/>
          <a:lstStyle/>
          <a:p>
            <a:r>
              <a:rPr lang="en-US" dirty="0" smtClean="0"/>
              <a:t>Packages Used</a:t>
            </a:r>
            <a:endParaRPr lang="en-US" dirty="0"/>
          </a:p>
        </p:txBody>
      </p:sp>
    </p:spTree>
    <p:extLst>
      <p:ext uri="{BB962C8B-B14F-4D97-AF65-F5344CB8AC3E}">
        <p14:creationId xmlns:p14="http://schemas.microsoft.com/office/powerpoint/2010/main" val="183007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342900" indent="-342900">
              <a:buFont typeface="Arial" charset="0"/>
              <a:buChar char="•"/>
            </a:pPr>
            <a:endParaRPr lang="en-US" dirty="0" smtClean="0"/>
          </a:p>
          <a:p>
            <a:pPr marL="342900" indent="-342900">
              <a:buFont typeface="Arial" charset="0"/>
              <a:buChar char="•"/>
            </a:pPr>
            <a:r>
              <a:rPr lang="en-US" dirty="0" smtClean="0"/>
              <a:t>Sidebar</a:t>
            </a:r>
          </a:p>
          <a:p>
            <a:pPr marL="342900" indent="-342900">
              <a:buFont typeface="Arial" charset="0"/>
              <a:buChar char="•"/>
            </a:pPr>
            <a:endParaRPr lang="en-US" dirty="0" smtClean="0"/>
          </a:p>
          <a:p>
            <a:pPr marL="342900" indent="-342900">
              <a:buFont typeface="Arial" charset="0"/>
              <a:buChar char="•"/>
            </a:pPr>
            <a:endParaRPr lang="en-US" dirty="0"/>
          </a:p>
          <a:p>
            <a:pPr marL="342900" indent="-342900">
              <a:buFont typeface="Arial" charset="0"/>
              <a:buChar char="•"/>
            </a:pPr>
            <a:r>
              <a:rPr lang="en-US" dirty="0" smtClean="0"/>
              <a:t>Value Boxes</a:t>
            </a:r>
          </a:p>
          <a:p>
            <a:pPr marL="342900" indent="-342900">
              <a:buFont typeface="Arial" charset="0"/>
              <a:buChar char="•"/>
            </a:pPr>
            <a:endParaRPr lang="en-US" dirty="0" smtClean="0"/>
          </a:p>
          <a:p>
            <a:pPr marL="342900" indent="-342900">
              <a:buFont typeface="Arial" charset="0"/>
              <a:buChar char="•"/>
            </a:pPr>
            <a:endParaRPr lang="en-US" dirty="0"/>
          </a:p>
          <a:p>
            <a:pPr marL="342900" indent="-342900">
              <a:buFont typeface="Arial" charset="0"/>
              <a:buChar char="•"/>
            </a:pPr>
            <a:endParaRPr lang="en-US" dirty="0" smtClean="0"/>
          </a:p>
          <a:p>
            <a:pPr marL="342900" indent="-342900">
              <a:buFont typeface="Arial" charset="0"/>
              <a:buChar char="•"/>
            </a:pPr>
            <a:endParaRPr lang="en-US" dirty="0"/>
          </a:p>
        </p:txBody>
      </p:sp>
      <p:sp>
        <p:nvSpPr>
          <p:cNvPr id="3" name="Text Placeholder 2"/>
          <p:cNvSpPr>
            <a:spLocks noGrp="1"/>
          </p:cNvSpPr>
          <p:nvPr>
            <p:ph type="body" sz="quarter" idx="11"/>
          </p:nvPr>
        </p:nvSpPr>
        <p:spPr/>
        <p:txBody>
          <a:bodyPr/>
          <a:lstStyle/>
          <a:p>
            <a:r>
              <a:rPr lang="en-US" dirty="0" smtClean="0"/>
              <a:t>Component Breakdown (1) </a:t>
            </a:r>
            <a:endParaRPr lang="en-US" dirty="0"/>
          </a:p>
        </p:txBody>
      </p:sp>
      <p:pic>
        <p:nvPicPr>
          <p:cNvPr id="4" name="Picture 3"/>
          <p:cNvPicPr>
            <a:picLocks noChangeAspect="1"/>
          </p:cNvPicPr>
          <p:nvPr/>
        </p:nvPicPr>
        <p:blipFill>
          <a:blip r:embed="rId2"/>
          <a:stretch>
            <a:fillRect/>
          </a:stretch>
        </p:blipFill>
        <p:spPr>
          <a:xfrm>
            <a:off x="2623276" y="1130500"/>
            <a:ext cx="4191000" cy="635000"/>
          </a:xfrm>
          <a:prstGeom prst="rect">
            <a:avLst/>
          </a:prstGeom>
        </p:spPr>
      </p:pic>
      <p:pic>
        <p:nvPicPr>
          <p:cNvPr id="5" name="Picture 4"/>
          <p:cNvPicPr>
            <a:picLocks noChangeAspect="1"/>
          </p:cNvPicPr>
          <p:nvPr/>
        </p:nvPicPr>
        <p:blipFill>
          <a:blip r:embed="rId3"/>
          <a:stretch>
            <a:fillRect/>
          </a:stretch>
        </p:blipFill>
        <p:spPr>
          <a:xfrm>
            <a:off x="2623276" y="2181046"/>
            <a:ext cx="6997700" cy="2349500"/>
          </a:xfrm>
          <a:prstGeom prst="rect">
            <a:avLst/>
          </a:prstGeom>
        </p:spPr>
      </p:pic>
    </p:spTree>
    <p:extLst>
      <p:ext uri="{BB962C8B-B14F-4D97-AF65-F5344CB8AC3E}">
        <p14:creationId xmlns:p14="http://schemas.microsoft.com/office/powerpoint/2010/main" val="1343307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9766" y="714952"/>
            <a:ext cx="11503114" cy="5494461"/>
          </a:xfrm>
        </p:spPr>
        <p:txBody>
          <a:bodyPr numCol="1"/>
          <a:lstStyle/>
          <a:p>
            <a:pPr marL="342900" indent="-342900">
              <a:buFont typeface="Arial" charset="0"/>
              <a:buChar char="•"/>
            </a:pPr>
            <a:r>
              <a:rPr lang="en-US" dirty="0" smtClean="0"/>
              <a:t>Plotly Visualization</a:t>
            </a:r>
          </a:p>
          <a:p>
            <a:pPr marL="800100" lvl="1" indent="-342900">
              <a:buFont typeface="Arial" charset="0"/>
              <a:buChar char="•"/>
            </a:pPr>
            <a:r>
              <a:rPr lang="en-US" sz="1800" dirty="0" smtClean="0"/>
              <a:t>User Input</a:t>
            </a:r>
          </a:p>
          <a:p>
            <a:pPr marL="800100" lvl="1" indent="-342900">
              <a:buFont typeface="Arial" charset="0"/>
              <a:buChar char="•"/>
            </a:pPr>
            <a:endParaRPr lang="en-US" sz="1800" dirty="0" smtClean="0"/>
          </a:p>
          <a:p>
            <a:pPr marL="800100" lvl="1" indent="-342900">
              <a:buFont typeface="Arial" charset="0"/>
              <a:buChar char="•"/>
            </a:pPr>
            <a:endParaRPr lang="en-US" sz="1800" dirty="0"/>
          </a:p>
          <a:p>
            <a:pPr marL="800100" lvl="1" indent="-342900">
              <a:buFont typeface="Arial" charset="0"/>
              <a:buChar char="•"/>
            </a:pPr>
            <a:r>
              <a:rPr lang="en-US" sz="1800" dirty="0" smtClean="0"/>
              <a:t>Plotting code</a:t>
            </a:r>
          </a:p>
          <a:p>
            <a:pPr marL="800100" lvl="1" indent="-342900">
              <a:buFont typeface="Arial" charset="0"/>
              <a:buChar char="•"/>
            </a:pPr>
            <a:endParaRPr lang="en-US" sz="1800" dirty="0"/>
          </a:p>
          <a:p>
            <a:pPr marL="800100" lvl="1" indent="-342900">
              <a:buFont typeface="Arial" charset="0"/>
              <a:buChar char="•"/>
            </a:pPr>
            <a:endParaRPr lang="en-US" sz="1800" dirty="0" smtClean="0"/>
          </a:p>
          <a:p>
            <a:pPr marL="342900" indent="-342900">
              <a:buFont typeface="Arial" charset="0"/>
              <a:buChar char="•"/>
            </a:pPr>
            <a:endParaRPr lang="en-US" sz="1400" dirty="0" smtClean="0"/>
          </a:p>
          <a:p>
            <a:pPr marL="342900" indent="-342900">
              <a:buFont typeface="Arial" charset="0"/>
              <a:buChar char="•"/>
            </a:pPr>
            <a:endParaRPr lang="en-US" sz="1400" dirty="0"/>
          </a:p>
          <a:p>
            <a:pPr marL="342900" indent="-342900">
              <a:buFont typeface="Arial" charset="0"/>
              <a:buChar char="•"/>
            </a:pPr>
            <a:endParaRPr lang="en-US" sz="1400" dirty="0" smtClean="0"/>
          </a:p>
          <a:p>
            <a:pPr marL="342900" indent="-342900">
              <a:buFont typeface="Arial" charset="0"/>
              <a:buChar char="•"/>
            </a:pPr>
            <a:endParaRPr lang="en-US" sz="1400" dirty="0"/>
          </a:p>
          <a:p>
            <a:pPr marL="342900" indent="-342900">
              <a:buFont typeface="Arial" charset="0"/>
              <a:buChar char="•"/>
            </a:pPr>
            <a:endParaRPr lang="en-US" sz="1400" dirty="0" smtClean="0"/>
          </a:p>
          <a:p>
            <a:pPr marL="342900" indent="-342900">
              <a:buFont typeface="Arial" charset="0"/>
              <a:buChar char="•"/>
            </a:pPr>
            <a:r>
              <a:rPr lang="en-US" dirty="0" smtClean="0"/>
              <a:t>Print JSON</a:t>
            </a:r>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a:p>
          <a:p>
            <a:pPr marL="342900" indent="-342900">
              <a:buFont typeface="Arial" charset="0"/>
              <a:buChar char="•"/>
            </a:pPr>
            <a:endParaRPr lang="en-US" dirty="0" smtClean="0"/>
          </a:p>
          <a:p>
            <a:pPr marL="342900" indent="-342900">
              <a:buFont typeface="Arial" charset="0"/>
              <a:buChar char="•"/>
            </a:pPr>
            <a:endParaRPr lang="en-US" dirty="0"/>
          </a:p>
        </p:txBody>
      </p:sp>
      <p:sp>
        <p:nvSpPr>
          <p:cNvPr id="3" name="Text Placeholder 2"/>
          <p:cNvSpPr>
            <a:spLocks noGrp="1"/>
          </p:cNvSpPr>
          <p:nvPr>
            <p:ph type="body" sz="quarter" idx="11"/>
          </p:nvPr>
        </p:nvSpPr>
        <p:spPr/>
        <p:txBody>
          <a:bodyPr/>
          <a:lstStyle/>
          <a:p>
            <a:r>
              <a:rPr lang="en-US" dirty="0" smtClean="0"/>
              <a:t>Component Breakdown (2) </a:t>
            </a:r>
            <a:endParaRPr lang="en-US" dirty="0"/>
          </a:p>
        </p:txBody>
      </p:sp>
      <p:pic>
        <p:nvPicPr>
          <p:cNvPr id="6" name="Picture 5"/>
          <p:cNvPicPr>
            <a:picLocks noChangeAspect="1"/>
          </p:cNvPicPr>
          <p:nvPr/>
        </p:nvPicPr>
        <p:blipFill>
          <a:blip r:embed="rId2"/>
          <a:stretch>
            <a:fillRect/>
          </a:stretch>
        </p:blipFill>
        <p:spPr>
          <a:xfrm>
            <a:off x="2623276" y="2129084"/>
            <a:ext cx="7543800" cy="2692400"/>
          </a:xfrm>
          <a:prstGeom prst="rect">
            <a:avLst/>
          </a:prstGeom>
        </p:spPr>
      </p:pic>
      <p:pic>
        <p:nvPicPr>
          <p:cNvPr id="7" name="Picture 6"/>
          <p:cNvPicPr>
            <a:picLocks noChangeAspect="1"/>
          </p:cNvPicPr>
          <p:nvPr/>
        </p:nvPicPr>
        <p:blipFill>
          <a:blip r:embed="rId3"/>
          <a:stretch>
            <a:fillRect/>
          </a:stretch>
        </p:blipFill>
        <p:spPr>
          <a:xfrm>
            <a:off x="2623276" y="1262973"/>
            <a:ext cx="5524500" cy="647700"/>
          </a:xfrm>
          <a:prstGeom prst="rect">
            <a:avLst/>
          </a:prstGeom>
        </p:spPr>
      </p:pic>
      <p:pic>
        <p:nvPicPr>
          <p:cNvPr id="8" name="Picture 7"/>
          <p:cNvPicPr>
            <a:picLocks noChangeAspect="1"/>
          </p:cNvPicPr>
          <p:nvPr/>
        </p:nvPicPr>
        <p:blipFill>
          <a:blip r:embed="rId4"/>
          <a:stretch>
            <a:fillRect/>
          </a:stretch>
        </p:blipFill>
        <p:spPr>
          <a:xfrm>
            <a:off x="2617652" y="5215088"/>
            <a:ext cx="4610100" cy="889000"/>
          </a:xfrm>
          <a:prstGeom prst="rect">
            <a:avLst/>
          </a:prstGeom>
        </p:spPr>
      </p:pic>
    </p:spTree>
    <p:extLst>
      <p:ext uri="{BB962C8B-B14F-4D97-AF65-F5344CB8AC3E}">
        <p14:creationId xmlns:p14="http://schemas.microsoft.com/office/powerpoint/2010/main" val="661841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406400"/>
            <a:ext cx="11506200" cy="5016500"/>
          </a:xfrm>
          <a:prstGeom prst="rect">
            <a:avLst/>
          </a:prstGeom>
        </p:spPr>
        <p:txBody>
          <a:bodyPr vert="horz" wrap="square" lIns="91440" tIns="45720" rIns="91440" bIns="45720" rtlCol="0" anchor="t" anchorCtr="0">
            <a:noAutofit/>
          </a:bodyPr>
          <a:lstStyle/>
          <a:p>
            <a:pPr>
              <a:lnSpc>
                <a:spcPct val="90000"/>
              </a:lnSpc>
              <a:spcBef>
                <a:spcPts val="1000"/>
              </a:spcBef>
            </a:pPr>
            <a:r>
              <a:rPr lang="en-US" sz="2800" dirty="0" smtClean="0"/>
              <a:t>Before getting started:</a:t>
            </a:r>
          </a:p>
          <a:p>
            <a:pPr>
              <a:lnSpc>
                <a:spcPct val="90000"/>
              </a:lnSpc>
              <a:spcBef>
                <a:spcPts val="1000"/>
              </a:spcBef>
            </a:pPr>
            <a:endParaRPr lang="en-US" sz="2500" dirty="0" smtClean="0"/>
          </a:p>
          <a:p>
            <a:pPr marL="457200" indent="-457200">
              <a:lnSpc>
                <a:spcPct val="90000"/>
              </a:lnSpc>
              <a:spcBef>
                <a:spcPts val="1000"/>
              </a:spcBef>
              <a:buFont typeface="+mj-lt"/>
              <a:buAutoNum type="arabicPeriod"/>
            </a:pPr>
            <a:r>
              <a:rPr lang="en-US" sz="2500" dirty="0" smtClean="0"/>
              <a:t>Create account at </a:t>
            </a:r>
            <a:r>
              <a:rPr lang="en-US" sz="2500" b="1" dirty="0" err="1" smtClean="0"/>
              <a:t>datascience.ibm.com</a:t>
            </a:r>
            <a:r>
              <a:rPr lang="en-US" sz="2500" dirty="0" smtClean="0"/>
              <a:t> if you haven’t already</a:t>
            </a:r>
          </a:p>
          <a:p>
            <a:pPr marL="457200" indent="-457200">
              <a:lnSpc>
                <a:spcPct val="90000"/>
              </a:lnSpc>
              <a:spcBef>
                <a:spcPts val="1000"/>
              </a:spcBef>
              <a:buFont typeface="+mj-lt"/>
              <a:buAutoNum type="arabicPeriod"/>
            </a:pPr>
            <a:endParaRPr lang="en-US" sz="2500" dirty="0"/>
          </a:p>
          <a:p>
            <a:pPr marL="457200" indent="-457200">
              <a:lnSpc>
                <a:spcPct val="90000"/>
              </a:lnSpc>
              <a:spcBef>
                <a:spcPts val="1000"/>
              </a:spcBef>
              <a:buFont typeface="+mj-lt"/>
              <a:buAutoNum type="arabicPeriod"/>
            </a:pPr>
            <a:r>
              <a:rPr lang="en-US" sz="2500" dirty="0" smtClean="0"/>
              <a:t>Go to </a:t>
            </a:r>
            <a:r>
              <a:rPr lang="en-US" sz="2500" dirty="0" err="1" smtClean="0"/>
              <a:t>Rstudio</a:t>
            </a:r>
            <a:r>
              <a:rPr lang="en-US" sz="2500" dirty="0" smtClean="0"/>
              <a:t> in Data Science Experience:</a:t>
            </a:r>
          </a:p>
          <a:p>
            <a:pPr marL="457200" indent="-457200">
              <a:lnSpc>
                <a:spcPct val="90000"/>
              </a:lnSpc>
              <a:spcBef>
                <a:spcPts val="1000"/>
              </a:spcBef>
              <a:buFont typeface="+mj-lt"/>
              <a:buAutoNum type="arabicPeriod"/>
            </a:pPr>
            <a:endParaRPr lang="en-US" sz="2500" dirty="0"/>
          </a:p>
          <a:p>
            <a:pPr marL="457200" indent="-457200">
              <a:lnSpc>
                <a:spcPct val="90000"/>
              </a:lnSpc>
              <a:spcBef>
                <a:spcPts val="1000"/>
              </a:spcBef>
              <a:buFont typeface="+mj-lt"/>
              <a:buAutoNum type="arabicPeriod"/>
            </a:pPr>
            <a:endParaRPr lang="en-US" sz="2500" dirty="0" smtClean="0"/>
          </a:p>
          <a:p>
            <a:pPr marL="457200" indent="-457200">
              <a:lnSpc>
                <a:spcPct val="90000"/>
              </a:lnSpc>
              <a:spcBef>
                <a:spcPts val="1000"/>
              </a:spcBef>
              <a:buFont typeface="+mj-lt"/>
              <a:buAutoNum type="arabicPeriod"/>
            </a:pPr>
            <a:endParaRPr lang="en-US" sz="2500" dirty="0" smtClean="0"/>
          </a:p>
          <a:p>
            <a:pPr marL="457200" indent="-457200">
              <a:lnSpc>
                <a:spcPct val="90000"/>
              </a:lnSpc>
              <a:spcBef>
                <a:spcPts val="1000"/>
              </a:spcBef>
              <a:buFont typeface="+mj-lt"/>
              <a:buAutoNum type="arabicPeriod"/>
            </a:pPr>
            <a:endParaRPr lang="en-US" sz="2500" dirty="0"/>
          </a:p>
          <a:p>
            <a:pPr marL="457200" indent="-457200">
              <a:lnSpc>
                <a:spcPct val="90000"/>
              </a:lnSpc>
              <a:spcBef>
                <a:spcPts val="1000"/>
              </a:spcBef>
              <a:buFont typeface="+mj-lt"/>
              <a:buAutoNum type="arabicPeriod"/>
            </a:pPr>
            <a:r>
              <a:rPr lang="en-US" sz="2500" dirty="0" smtClean="0"/>
              <a:t>Start </a:t>
            </a:r>
            <a:r>
              <a:rPr lang="en-US" sz="2500" dirty="0"/>
              <a:t>following steps at </a:t>
            </a:r>
            <a:r>
              <a:rPr lang="en-US" sz="2500" b="1" dirty="0">
                <a:hlinkClick r:id="rId2"/>
              </a:rPr>
              <a:t>https://github.com/gfilla/BankLoanPrediction</a:t>
            </a:r>
            <a:r>
              <a:rPr lang="en-US" sz="2500" b="1" dirty="0" smtClean="0">
                <a:hlinkClick r:id="rId2"/>
              </a:rPr>
              <a:t>/</a:t>
            </a:r>
            <a:r>
              <a:rPr lang="en-US" sz="2500" b="1" dirty="0"/>
              <a:t> </a:t>
            </a:r>
            <a:r>
              <a:rPr lang="en-US" sz="2500" i="1" dirty="0" smtClean="0"/>
              <a:t>(takes ~5 minutes total for download/upload)</a:t>
            </a:r>
            <a:endParaRPr lang="en-US" sz="2500" b="1" i="1"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235" y="3028950"/>
            <a:ext cx="7400261" cy="111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578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Deploying on </a:t>
            </a:r>
            <a:r>
              <a:rPr lang="en-US" dirty="0" err="1" smtClean="0"/>
              <a:t>Shinyapps.io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1" y="2819400"/>
            <a:ext cx="3906112" cy="2565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202" y="2815331"/>
            <a:ext cx="3906112" cy="25694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1" y="964278"/>
            <a:ext cx="2400300" cy="1181100"/>
          </a:xfrm>
          <a:prstGeom prst="rect">
            <a:avLst/>
          </a:prstGeom>
        </p:spPr>
      </p:pic>
      <p:sp>
        <p:nvSpPr>
          <p:cNvPr id="7" name="TextBox 6"/>
          <p:cNvSpPr txBox="1"/>
          <p:nvPr/>
        </p:nvSpPr>
        <p:spPr>
          <a:xfrm>
            <a:off x="850901" y="2145378"/>
            <a:ext cx="4254500" cy="380078"/>
          </a:xfrm>
          <a:prstGeom prst="rect">
            <a:avLst/>
          </a:prstGeom>
        </p:spPr>
        <p:txBody>
          <a:bodyPr vert="horz" wrap="square" lIns="91440" tIns="45720" rIns="91440" bIns="45720" rtlCol="0" anchor="t" anchorCtr="0">
            <a:noAutofit/>
          </a:bodyPr>
          <a:lstStyle/>
          <a:p>
            <a:pPr>
              <a:lnSpc>
                <a:spcPct val="90000"/>
              </a:lnSpc>
              <a:spcBef>
                <a:spcPts val="1000"/>
              </a:spcBef>
            </a:pPr>
            <a:r>
              <a:rPr lang="en-US" sz="1400" i="1" smtClean="0"/>
              <a:t>This is in the top right when viewing the dashboard</a:t>
            </a:r>
            <a:endParaRPr lang="en-US" sz="1400" i="1" dirty="0" smtClean="0"/>
          </a:p>
        </p:txBody>
      </p:sp>
      <p:sp>
        <p:nvSpPr>
          <p:cNvPr id="8" name="Right Arrow 7"/>
          <p:cNvSpPr/>
          <p:nvPr/>
        </p:nvSpPr>
        <p:spPr>
          <a:xfrm>
            <a:off x="4823256" y="3873500"/>
            <a:ext cx="1028702" cy="660400"/>
          </a:xfrm>
          <a:prstGeom prst="rightArrow">
            <a:avLst/>
          </a:prstGeom>
          <a:solidFill>
            <a:schemeClr val="accent5"/>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0461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24066" y="5602736"/>
            <a:ext cx="11503114" cy="406099"/>
          </a:xfrm>
        </p:spPr>
        <p:txBody>
          <a:bodyPr numCol="1"/>
          <a:lstStyle/>
          <a:p>
            <a:pPr algn="ctr"/>
            <a:r>
              <a:rPr lang="en-US" dirty="0">
                <a:hlinkClick r:id="rId2"/>
              </a:rPr>
              <a:t>https://gfilla.shinyapps.io/LoanPrediction</a:t>
            </a:r>
            <a:r>
              <a:rPr lang="en-US" dirty="0" smtClean="0">
                <a:hlinkClick r:id="rId2"/>
              </a:rPr>
              <a:t>/</a:t>
            </a:r>
            <a:endParaRPr lang="en-US" dirty="0" smtClean="0"/>
          </a:p>
          <a:p>
            <a:pPr algn="ctr"/>
            <a:endParaRPr lang="en-US" dirty="0"/>
          </a:p>
        </p:txBody>
      </p:sp>
      <p:sp>
        <p:nvSpPr>
          <p:cNvPr id="3" name="Text Placeholder 2"/>
          <p:cNvSpPr>
            <a:spLocks noGrp="1"/>
          </p:cNvSpPr>
          <p:nvPr>
            <p:ph type="body" sz="quarter" idx="11"/>
          </p:nvPr>
        </p:nvSpPr>
        <p:spPr/>
        <p:txBody>
          <a:bodyPr/>
          <a:lstStyle/>
          <a:p>
            <a:r>
              <a:rPr lang="en-US" dirty="0" smtClean="0"/>
              <a:t>Visit your live dashboard!</a:t>
            </a:r>
            <a:endParaRPr lang="en-US" dirty="0"/>
          </a:p>
        </p:txBody>
      </p:sp>
      <p:pic>
        <p:nvPicPr>
          <p:cNvPr id="4" name="Char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963" y="816568"/>
            <a:ext cx="7503136" cy="4572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8034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p:cNvSpPr>
            <a:spLocks noGrp="1"/>
          </p:cNvSpPr>
          <p:nvPr>
            <p:ph type="body" sz="quarter" idx="4294967295"/>
          </p:nvPr>
        </p:nvSpPr>
        <p:spPr>
          <a:xfrm>
            <a:off x="109766" y="95225"/>
            <a:ext cx="5244554" cy="504216"/>
          </a:xfrm>
          <a:prstGeom prst="rect">
            <a:avLst/>
          </a:prstGeom>
        </p:spPr>
        <p:txBody>
          <a:bodyPr/>
          <a:lstStyle/>
          <a:p>
            <a:pPr marL="0" indent="0">
              <a:buNone/>
            </a:pPr>
            <a:r>
              <a:rPr lang="en-US" sz="2800" dirty="0">
                <a:solidFill>
                  <a:schemeClr val="bg1"/>
                </a:solidFill>
              </a:rPr>
              <a:t>Thank you</a:t>
            </a:r>
          </a:p>
        </p:txBody>
      </p:sp>
      <p:sp>
        <p:nvSpPr>
          <p:cNvPr id="5" name="Slide Number Placeholder 3"/>
          <p:cNvSpPr txBox="1">
            <a:spLocks/>
          </p:cNvSpPr>
          <p:nvPr/>
        </p:nvSpPr>
        <p:spPr>
          <a:xfrm>
            <a:off x="5974479" y="641684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mtClean="0"/>
              <a:pPr/>
              <a:t>22</a:t>
            </a:fld>
            <a:endParaRPr lang="en-US" dirty="0"/>
          </a:p>
        </p:txBody>
      </p:sp>
      <p:sp>
        <p:nvSpPr>
          <p:cNvPr id="6" name="Date Placeholder 4"/>
          <p:cNvSpPr txBox="1">
            <a:spLocks/>
          </p:cNvSpPr>
          <p:nvPr/>
        </p:nvSpPr>
        <p:spPr>
          <a:xfrm>
            <a:off x="109766" y="6416841"/>
            <a:ext cx="2743200" cy="249812"/>
          </a:xfrm>
          <a:prstGeom prst="rect">
            <a:avLst/>
          </a:prstGeom>
        </p:spPr>
        <p:txBody>
          <a:bodyPr vert="horz" lIns="0" tIns="45720" rIns="91440" bIns="4572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Analytics </a:t>
            </a:r>
            <a:r>
              <a:rPr lang="en-US" b="1"/>
              <a:t>| Global Elite</a:t>
            </a:r>
            <a:endParaRPr lang="en-US" b="1" dirty="0"/>
          </a:p>
        </p:txBody>
      </p:sp>
    </p:spTree>
    <p:extLst>
      <p:ext uri="{BB962C8B-B14F-4D97-AF65-F5344CB8AC3E}">
        <p14:creationId xmlns:p14="http://schemas.microsoft.com/office/powerpoint/2010/main" val="1212354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7047" t="47516" r="42247" b="15415"/>
          <a:stretch/>
        </p:blipFill>
        <p:spPr>
          <a:xfrm>
            <a:off x="6220047" y="2966484"/>
            <a:ext cx="63795" cy="1863871"/>
          </a:xfrm>
        </p:spPr>
      </p:pic>
      <p:sp>
        <p:nvSpPr>
          <p:cNvPr id="2" name="Text Placeholder 1"/>
          <p:cNvSpPr>
            <a:spLocks noGrp="1"/>
          </p:cNvSpPr>
          <p:nvPr>
            <p:ph type="body" sz="quarter" idx="4294967295"/>
          </p:nvPr>
        </p:nvSpPr>
        <p:spPr>
          <a:xfrm>
            <a:off x="213640" y="207752"/>
            <a:ext cx="5876925" cy="520700"/>
          </a:xfrm>
        </p:spPr>
        <p:txBody>
          <a:bodyPr/>
          <a:lstStyle/>
          <a:p>
            <a:pPr marL="0" indent="0">
              <a:buNone/>
            </a:pPr>
            <a:r>
              <a:rPr lang="en-US" sz="3600" dirty="0">
                <a:solidFill>
                  <a:srgbClr val="0070C0"/>
                </a:solidFill>
              </a:rPr>
              <a:t>What </a:t>
            </a:r>
            <a:r>
              <a:rPr lang="en-US" sz="3600" dirty="0" smtClean="0">
                <a:solidFill>
                  <a:srgbClr val="0070C0"/>
                </a:solidFill>
              </a:rPr>
              <a:t>we’re building today</a:t>
            </a:r>
            <a:r>
              <a:rPr lang="is-IS" sz="3600" dirty="0" smtClean="0">
                <a:solidFill>
                  <a:srgbClr val="0070C0"/>
                </a:solidFill>
              </a:rPr>
              <a:t>…</a:t>
            </a:r>
            <a:endParaRPr lang="en-US" sz="3600" dirty="0">
              <a:solidFill>
                <a:srgbClr val="0070C0"/>
              </a:solidFill>
            </a:endParaRPr>
          </a:p>
        </p:txBody>
      </p:sp>
      <p:sp>
        <p:nvSpPr>
          <p:cNvPr id="9" name="Text Placeholder 1"/>
          <p:cNvSpPr txBox="1">
            <a:spLocks/>
          </p:cNvSpPr>
          <p:nvPr/>
        </p:nvSpPr>
        <p:spPr>
          <a:xfrm>
            <a:off x="3152102" y="5478944"/>
            <a:ext cx="5876925" cy="520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500" kern="1200" baseline="0">
                <a:solidFill>
                  <a:srgbClr val="32323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is-IS" sz="3600" dirty="0" smtClean="0">
                <a:solidFill>
                  <a:srgbClr val="0070C0"/>
                </a:solidFill>
              </a:rPr>
              <a:t>…using only R</a:t>
            </a:r>
            <a:endParaRPr lang="en-US" sz="3600" dirty="0">
              <a:solidFill>
                <a:srgbClr val="0070C0"/>
              </a:solidFill>
            </a:endParaRPr>
          </a:p>
        </p:txBody>
      </p:sp>
      <p:pic>
        <p:nvPicPr>
          <p:cNvPr id="12" name="Char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855" y="2966484"/>
            <a:ext cx="681875" cy="379293"/>
          </a:xfrm>
          <a:prstGeom prst="rect">
            <a:avLst/>
          </a:prstGeom>
          <a:solidFill>
            <a:srgbClr val="F1EDED"/>
          </a:solidFill>
        </p:spPr>
      </p:pic>
      <p:pic>
        <p:nvPicPr>
          <p:cNvPr id="15" name="Chart Placeholder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6246" y="943568"/>
            <a:ext cx="6988637" cy="42592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212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109766" y="1365746"/>
            <a:ext cx="7294644" cy="521222"/>
          </a:xfrm>
        </p:spPr>
        <p:txBody>
          <a:bodyPr/>
          <a:lstStyle/>
          <a:p>
            <a:r>
              <a:rPr lang="en-US" dirty="0" smtClean="0"/>
              <a:t>Understanding Web Apps with R</a:t>
            </a:r>
            <a:endParaRPr lang="en-US" dirty="0"/>
          </a:p>
        </p:txBody>
      </p:sp>
      <p:sp>
        <p:nvSpPr>
          <p:cNvPr id="7" name="Text Placeholder 6"/>
          <p:cNvSpPr>
            <a:spLocks noGrp="1"/>
          </p:cNvSpPr>
          <p:nvPr>
            <p:ph type="body" sz="quarter" idx="13"/>
          </p:nvPr>
        </p:nvSpPr>
        <p:spPr/>
        <p:txBody>
          <a:bodyPr/>
          <a:lstStyle/>
          <a:p>
            <a:r>
              <a:rPr lang="en-US" sz="3200" dirty="0" smtClean="0"/>
              <a:t>A Shiny Introduction: </a:t>
            </a:r>
            <a:endParaRPr lang="en-US" sz="3200" dirty="0"/>
          </a:p>
        </p:txBody>
      </p:sp>
    </p:spTree>
    <p:extLst>
      <p:ext uri="{BB962C8B-B14F-4D97-AF65-F5344CB8AC3E}">
        <p14:creationId xmlns:p14="http://schemas.microsoft.com/office/powerpoint/2010/main" val="19673876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109766" y="89940"/>
            <a:ext cx="5027020" cy="521222"/>
          </a:xfrm>
        </p:spPr>
        <p:txBody>
          <a:bodyPr/>
          <a:lstStyle/>
          <a:p>
            <a:r>
              <a:rPr lang="en-US" dirty="0" smtClean="0"/>
              <a:t>Shiny Questions Answered</a:t>
            </a:r>
            <a:endParaRPr lang="en-US" dirty="0"/>
          </a:p>
        </p:txBody>
      </p:sp>
      <p:sp>
        <p:nvSpPr>
          <p:cNvPr id="4" name="Date Placeholder 3"/>
          <p:cNvSpPr>
            <a:spLocks noGrp="1"/>
          </p:cNvSpPr>
          <p:nvPr>
            <p:ph type="dt" sz="half" idx="4294967295"/>
          </p:nvPr>
        </p:nvSpPr>
        <p:spPr>
          <a:xfrm>
            <a:off x="0" y="6410325"/>
            <a:ext cx="2743200" cy="249238"/>
          </a:xfrm>
        </p:spPr>
        <p:txBody>
          <a:bodyPr/>
          <a:lstStyle/>
          <a:p>
            <a:r>
              <a:rPr lang="en-US" smtClean="0"/>
              <a:t>IBM Analytics </a:t>
            </a:r>
            <a:r>
              <a:rPr lang="en-US" b="1" smtClean="0"/>
              <a:t>| Global Elite</a:t>
            </a:r>
            <a:endParaRPr lang="en-US" b="1" dirty="0"/>
          </a:p>
        </p:txBody>
      </p:sp>
      <p:sp>
        <p:nvSpPr>
          <p:cNvPr id="5" name="Slide Number Placeholder 4"/>
          <p:cNvSpPr>
            <a:spLocks noGrp="1"/>
          </p:cNvSpPr>
          <p:nvPr>
            <p:ph type="sldNum" sz="quarter" idx="4294967295"/>
          </p:nvPr>
        </p:nvSpPr>
        <p:spPr>
          <a:xfrm>
            <a:off x="11610975" y="6410325"/>
            <a:ext cx="581025" cy="249238"/>
          </a:xfrm>
        </p:spPr>
        <p:txBody>
          <a:bodyPr/>
          <a:lstStyle/>
          <a:p>
            <a:fld id="{64A8A213-8E92-D94A-82D7-8578C89CAF17}" type="slidenum">
              <a:rPr lang="en-US" smtClean="0"/>
              <a:pPr/>
              <a:t>5</a:t>
            </a:fld>
            <a:endParaRPr lang="en-US" dirty="0"/>
          </a:p>
        </p:txBody>
      </p:sp>
      <p:sp>
        <p:nvSpPr>
          <p:cNvPr id="8" name="TextBox 7"/>
          <p:cNvSpPr txBox="1"/>
          <p:nvPr/>
        </p:nvSpPr>
        <p:spPr>
          <a:xfrm>
            <a:off x="374754" y="839921"/>
            <a:ext cx="10026546" cy="4781389"/>
          </a:xfrm>
          <a:prstGeom prst="rect">
            <a:avLst/>
          </a:prstGeom>
        </p:spPr>
        <p:txBody>
          <a:bodyPr vert="horz" wrap="square" lIns="91440" tIns="45720" rIns="91440" bIns="45720" rtlCol="0" anchor="t" anchorCtr="0">
            <a:noAutofit/>
          </a:bodyPr>
          <a:lstStyle/>
          <a:p>
            <a:r>
              <a:rPr lang="en-US" sz="2200" dirty="0" smtClean="0">
                <a:solidFill>
                  <a:srgbClr val="323232"/>
                </a:solidFill>
              </a:rPr>
              <a:t>What is R Shiny?</a:t>
            </a:r>
          </a:p>
          <a:p>
            <a:pPr marL="800100" lvl="1" indent="-342900">
              <a:buFontTx/>
              <a:buChar char="-"/>
            </a:pPr>
            <a:r>
              <a:rPr lang="en-US" sz="2000" dirty="0" smtClean="0">
                <a:solidFill>
                  <a:srgbClr val="323232"/>
                </a:solidFill>
              </a:rPr>
              <a:t>Web app framework</a:t>
            </a:r>
          </a:p>
          <a:p>
            <a:pPr marL="800100" lvl="1" indent="-342900">
              <a:buFontTx/>
              <a:buChar char="-"/>
            </a:pPr>
            <a:r>
              <a:rPr lang="en-US" sz="2000" dirty="0" smtClean="0">
                <a:solidFill>
                  <a:srgbClr val="323232"/>
                </a:solidFill>
              </a:rPr>
              <a:t>Uses only R code to build interactive web applications</a:t>
            </a:r>
          </a:p>
          <a:p>
            <a:pPr marL="800100" lvl="1" indent="-342900">
              <a:buFontTx/>
              <a:buChar char="-"/>
            </a:pPr>
            <a:r>
              <a:rPr lang="en-US" sz="2000" dirty="0">
                <a:solidFill>
                  <a:srgbClr val="323232"/>
                </a:solidFill>
              </a:rPr>
              <a:t>Open source project created by </a:t>
            </a:r>
            <a:r>
              <a:rPr lang="en-US" sz="2000" dirty="0" err="1" smtClean="0">
                <a:solidFill>
                  <a:srgbClr val="323232"/>
                </a:solidFill>
              </a:rPr>
              <a:t>RStudio</a:t>
            </a:r>
            <a:endParaRPr lang="en-US" sz="2000" dirty="0" smtClean="0">
              <a:solidFill>
                <a:srgbClr val="323232"/>
              </a:solidFill>
            </a:endParaRPr>
          </a:p>
          <a:p>
            <a:pPr marL="800100" lvl="1" indent="-342900">
              <a:buFontTx/>
              <a:buChar char="-"/>
            </a:pPr>
            <a:endParaRPr lang="en-US" sz="2000" dirty="0" smtClean="0">
              <a:solidFill>
                <a:srgbClr val="323232"/>
              </a:solidFill>
            </a:endParaRPr>
          </a:p>
          <a:p>
            <a:r>
              <a:rPr lang="en-US" sz="2200" dirty="0" smtClean="0">
                <a:solidFill>
                  <a:srgbClr val="323232"/>
                </a:solidFill>
              </a:rPr>
              <a:t>Why use Shiny?</a:t>
            </a:r>
            <a:endParaRPr lang="en-US" sz="2200" dirty="0">
              <a:solidFill>
                <a:srgbClr val="323232"/>
              </a:solidFill>
            </a:endParaRPr>
          </a:p>
          <a:p>
            <a:pPr marL="800100" lvl="1" indent="-342900">
              <a:buFontTx/>
              <a:buChar char="-"/>
            </a:pPr>
            <a:r>
              <a:rPr lang="en-US" sz="2000" dirty="0">
                <a:solidFill>
                  <a:srgbClr val="323232"/>
                </a:solidFill>
              </a:rPr>
              <a:t>P</a:t>
            </a:r>
            <a:r>
              <a:rPr lang="en-US" sz="2000" dirty="0" smtClean="0">
                <a:solidFill>
                  <a:srgbClr val="323232"/>
                </a:solidFill>
              </a:rPr>
              <a:t>rovides quick way to go from analysis in R to interactive applications</a:t>
            </a:r>
          </a:p>
          <a:p>
            <a:pPr marL="800100" lvl="1" indent="-342900">
              <a:buFontTx/>
              <a:buChar char="-"/>
            </a:pPr>
            <a:r>
              <a:rPr lang="en-US" sz="2000" dirty="0" smtClean="0">
                <a:solidFill>
                  <a:srgbClr val="323232"/>
                </a:solidFill>
              </a:rPr>
              <a:t>Offers more flexibility than commercial BI tools </a:t>
            </a:r>
          </a:p>
          <a:p>
            <a:pPr marL="800100" lvl="1" indent="-342900">
              <a:buFontTx/>
              <a:buChar char="-"/>
            </a:pPr>
            <a:r>
              <a:rPr lang="en-US" sz="2000" dirty="0" smtClean="0">
                <a:solidFill>
                  <a:srgbClr val="323232"/>
                </a:solidFill>
              </a:rPr>
              <a:t>Share your analysis easily via URL</a:t>
            </a:r>
            <a:endParaRPr lang="en-US" sz="2000" dirty="0">
              <a:solidFill>
                <a:srgbClr val="323232"/>
              </a:solidFill>
            </a:endParaRPr>
          </a:p>
          <a:p>
            <a:pPr marL="800100" lvl="1" indent="-342900">
              <a:buFontTx/>
              <a:buChar char="-"/>
            </a:pPr>
            <a:endParaRPr lang="en-US" sz="2000" dirty="0" smtClean="0">
              <a:solidFill>
                <a:srgbClr val="323232"/>
              </a:solidFill>
            </a:endParaRPr>
          </a:p>
          <a:p>
            <a:r>
              <a:rPr lang="en-US" sz="2200" dirty="0" smtClean="0">
                <a:solidFill>
                  <a:srgbClr val="323232"/>
                </a:solidFill>
              </a:rPr>
              <a:t>How to get started?</a:t>
            </a:r>
            <a:endParaRPr lang="en-US" sz="2200" dirty="0">
              <a:solidFill>
                <a:srgbClr val="323232"/>
              </a:solidFill>
            </a:endParaRPr>
          </a:p>
          <a:p>
            <a:pPr marL="800100" lvl="1" indent="-342900">
              <a:buFontTx/>
              <a:buChar char="-"/>
            </a:pPr>
            <a:r>
              <a:rPr lang="en-US" sz="2000" dirty="0" smtClean="0">
                <a:solidFill>
                  <a:srgbClr val="323232"/>
                </a:solidFill>
              </a:rPr>
              <a:t>Very easy if you already have </a:t>
            </a:r>
            <a:r>
              <a:rPr lang="en-US" sz="2000" dirty="0" err="1" smtClean="0">
                <a:solidFill>
                  <a:srgbClr val="323232"/>
                </a:solidFill>
              </a:rPr>
              <a:t>Rstudio</a:t>
            </a:r>
            <a:r>
              <a:rPr lang="en-US" sz="2000" dirty="0" smtClean="0">
                <a:solidFill>
                  <a:srgbClr val="323232"/>
                </a:solidFill>
              </a:rPr>
              <a:t> (just installing an R package)</a:t>
            </a:r>
          </a:p>
          <a:p>
            <a:pPr marL="800100" lvl="1" indent="-342900">
              <a:buFontTx/>
              <a:buChar char="-"/>
            </a:pPr>
            <a:r>
              <a:rPr lang="en-US" sz="2000" dirty="0" smtClean="0">
                <a:solidFill>
                  <a:srgbClr val="323232"/>
                </a:solidFill>
              </a:rPr>
              <a:t>Many </a:t>
            </a:r>
            <a:r>
              <a:rPr lang="en-US" sz="2000" dirty="0" smtClean="0">
                <a:solidFill>
                  <a:srgbClr val="323232"/>
                </a:solidFill>
                <a:hlinkClick r:id="rId3"/>
              </a:rPr>
              <a:t>tutorials online</a:t>
            </a:r>
            <a:endParaRPr lang="en-US" sz="2000" dirty="0" smtClean="0">
              <a:solidFill>
                <a:srgbClr val="323232"/>
              </a:solidFill>
            </a:endParaRPr>
          </a:p>
          <a:p>
            <a:pPr marL="800100" lvl="1" indent="-342900">
              <a:buFontTx/>
              <a:buChar char="-"/>
            </a:pPr>
            <a:r>
              <a:rPr lang="en-US" sz="2000" dirty="0" smtClean="0">
                <a:solidFill>
                  <a:srgbClr val="323232"/>
                </a:solidFill>
              </a:rPr>
              <a:t>Flexdashboard is an easier way to get started with Shiny </a:t>
            </a:r>
            <a:endParaRPr lang="en-US" sz="2000" dirty="0">
              <a:solidFill>
                <a:srgbClr val="323232"/>
              </a:solidFill>
            </a:endParaRPr>
          </a:p>
          <a:p>
            <a:pPr marL="800100" lvl="1" indent="-342900">
              <a:buFontTx/>
              <a:buChar char="-"/>
            </a:pPr>
            <a:endParaRPr lang="en-US" sz="2000" dirty="0" smtClean="0">
              <a:solidFill>
                <a:srgbClr val="323232"/>
              </a:solidFill>
            </a:endParaRPr>
          </a:p>
          <a:p>
            <a:pPr marL="342900" indent="-342900">
              <a:buFontTx/>
              <a:buChar char="-"/>
            </a:pPr>
            <a:endParaRPr lang="en-US" sz="2000" dirty="0">
              <a:solidFill>
                <a:srgbClr val="323232"/>
              </a:solidFill>
            </a:endParaRPr>
          </a:p>
          <a:p>
            <a:pPr marL="342900" indent="-342900">
              <a:buFontTx/>
              <a:buChar char="-"/>
            </a:pPr>
            <a:endParaRPr lang="en-US" sz="2000" dirty="0" smtClean="0">
              <a:solidFill>
                <a:srgbClr val="323232"/>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1987" y="1592315"/>
            <a:ext cx="2349500" cy="2641600"/>
          </a:xfrm>
          <a:prstGeom prst="rect">
            <a:avLst/>
          </a:prstGeom>
        </p:spPr>
      </p:pic>
    </p:spTree>
    <p:extLst>
      <p:ext uri="{BB962C8B-B14F-4D97-AF65-F5344CB8AC3E}">
        <p14:creationId xmlns:p14="http://schemas.microsoft.com/office/powerpoint/2010/main" val="229739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45280" y="2126315"/>
            <a:ext cx="2113614" cy="1528997"/>
          </a:xfrm>
          <a:prstGeom prst="rect">
            <a:avLst/>
          </a:prstGeom>
          <a:solidFill>
            <a:srgbClr val="1CE1E1"/>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b="1" dirty="0" smtClean="0">
                <a:solidFill>
                  <a:schemeClr val="bg1"/>
                </a:solidFill>
              </a:rPr>
              <a:t>Cached Data</a:t>
            </a:r>
            <a:endParaRPr lang="en-US" b="1" dirty="0">
              <a:solidFill>
                <a:schemeClr val="bg1"/>
              </a:solidFill>
            </a:endParaRPr>
          </a:p>
        </p:txBody>
      </p:sp>
      <p:sp>
        <p:nvSpPr>
          <p:cNvPr id="3" name="Text Placeholder 2"/>
          <p:cNvSpPr>
            <a:spLocks noGrp="1"/>
          </p:cNvSpPr>
          <p:nvPr>
            <p:ph type="body" sz="quarter" idx="11"/>
          </p:nvPr>
        </p:nvSpPr>
        <p:spPr>
          <a:xfrm>
            <a:off x="109765" y="81971"/>
            <a:ext cx="6021211" cy="521222"/>
          </a:xfrm>
        </p:spPr>
        <p:txBody>
          <a:bodyPr/>
          <a:lstStyle/>
          <a:p>
            <a:r>
              <a:rPr lang="en-US" dirty="0" smtClean="0"/>
              <a:t>Shiny Application Architecture</a:t>
            </a:r>
            <a:endParaRPr lang="en-US" dirty="0"/>
          </a:p>
        </p:txBody>
      </p:sp>
      <p:sp>
        <p:nvSpPr>
          <p:cNvPr id="4" name="Rectangle 3"/>
          <p:cNvSpPr/>
          <p:nvPr/>
        </p:nvSpPr>
        <p:spPr>
          <a:xfrm>
            <a:off x="1104194" y="2563319"/>
            <a:ext cx="2113614" cy="1588958"/>
          </a:xfrm>
          <a:prstGeom prst="rect">
            <a:avLst/>
          </a:prstGeom>
          <a:solidFill>
            <a:schemeClr val="accent5"/>
          </a:solidFill>
          <a:ln>
            <a:solidFill>
              <a:schemeClr val="bg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bg1"/>
                </a:solidFill>
              </a:rPr>
              <a:t>Web Browser</a:t>
            </a:r>
            <a:endParaRPr lang="en-US" b="1" dirty="0">
              <a:solidFill>
                <a:schemeClr val="bg1"/>
              </a:solidFill>
            </a:endParaRPr>
          </a:p>
        </p:txBody>
      </p:sp>
      <p:sp>
        <p:nvSpPr>
          <p:cNvPr id="16" name="Curved Right Arrow 15"/>
          <p:cNvSpPr/>
          <p:nvPr/>
        </p:nvSpPr>
        <p:spPr>
          <a:xfrm rot="5400000" flipH="1" flipV="1">
            <a:off x="4601557" y="1707829"/>
            <a:ext cx="1048497" cy="5966084"/>
          </a:xfrm>
          <a:prstGeom prst="curvedRightArrow">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7" name="Curved Right Arrow 16"/>
          <p:cNvSpPr/>
          <p:nvPr/>
        </p:nvSpPr>
        <p:spPr>
          <a:xfrm rot="16200000" flipH="1" flipV="1">
            <a:off x="4281491" y="-1609660"/>
            <a:ext cx="1129487" cy="6228411"/>
          </a:xfrm>
          <a:prstGeom prst="curvedRightArrow">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Rectangle 18"/>
          <p:cNvSpPr/>
          <p:nvPr/>
        </p:nvSpPr>
        <p:spPr>
          <a:xfrm>
            <a:off x="6911792" y="2287792"/>
            <a:ext cx="2113614" cy="1588958"/>
          </a:xfrm>
          <a:prstGeom prst="rect">
            <a:avLst/>
          </a:prstGeom>
          <a:solidFill>
            <a:schemeClr val="accent5"/>
          </a:solidFill>
          <a:ln>
            <a:solidFill>
              <a:schemeClr val="bg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smtClean="0">
                <a:solidFill>
                  <a:schemeClr val="bg1"/>
                </a:solidFill>
              </a:rPr>
              <a:t>Web Browser</a:t>
            </a:r>
            <a:endParaRPr lang="en-US" b="1">
              <a:solidFill>
                <a:schemeClr val="bg1"/>
              </a:solidFill>
            </a:endParaRPr>
          </a:p>
        </p:txBody>
      </p:sp>
      <p:sp>
        <p:nvSpPr>
          <p:cNvPr id="20" name="Rectangle 19"/>
          <p:cNvSpPr/>
          <p:nvPr/>
        </p:nvSpPr>
        <p:spPr>
          <a:xfrm>
            <a:off x="6720616" y="2287794"/>
            <a:ext cx="2113614" cy="1588958"/>
          </a:xfrm>
          <a:prstGeom prst="rect">
            <a:avLst/>
          </a:prstGeom>
          <a:solidFill>
            <a:schemeClr val="accent5"/>
          </a:solidFill>
          <a:ln>
            <a:solidFill>
              <a:schemeClr val="bg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smtClean="0">
                <a:solidFill>
                  <a:schemeClr val="bg1"/>
                </a:solidFill>
              </a:rPr>
              <a:t>Web Browser</a:t>
            </a:r>
            <a:endParaRPr lang="en-US" b="1">
              <a:solidFill>
                <a:schemeClr val="bg1"/>
              </a:solidFill>
            </a:endParaRPr>
          </a:p>
        </p:txBody>
      </p:sp>
      <p:sp>
        <p:nvSpPr>
          <p:cNvPr id="21" name="Rectangle 20"/>
          <p:cNvSpPr/>
          <p:nvPr/>
        </p:nvSpPr>
        <p:spPr>
          <a:xfrm>
            <a:off x="6550705" y="2287792"/>
            <a:ext cx="2113614" cy="1588958"/>
          </a:xfrm>
          <a:prstGeom prst="rect">
            <a:avLst/>
          </a:prstGeom>
          <a:solidFill>
            <a:schemeClr val="accent5"/>
          </a:solidFill>
          <a:ln>
            <a:solidFill>
              <a:schemeClr val="bg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bg1"/>
                </a:solidFill>
              </a:rPr>
              <a:t>Web Server</a:t>
            </a:r>
            <a:endParaRPr lang="en-US" b="1" dirty="0">
              <a:solidFill>
                <a:schemeClr val="bg1"/>
              </a:solidFill>
            </a:endParaRPr>
          </a:p>
        </p:txBody>
      </p:sp>
      <p:sp>
        <p:nvSpPr>
          <p:cNvPr id="23" name="Folded Corner 22"/>
          <p:cNvSpPr/>
          <p:nvPr/>
        </p:nvSpPr>
        <p:spPr>
          <a:xfrm>
            <a:off x="9773586" y="1088584"/>
            <a:ext cx="1233614" cy="1174932"/>
          </a:xfrm>
          <a:prstGeom prst="foldedCorner">
            <a:avLst/>
          </a:prstGeom>
          <a:solidFill>
            <a:schemeClr val="accent5">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mtClean="0">
                <a:solidFill>
                  <a:schemeClr val="bg1"/>
                </a:solidFill>
              </a:rPr>
              <a:t>R Scripts</a:t>
            </a:r>
            <a:endParaRPr lang="en-US">
              <a:solidFill>
                <a:schemeClr val="bg1"/>
              </a:solidFill>
            </a:endParaRPr>
          </a:p>
        </p:txBody>
      </p:sp>
      <p:sp>
        <p:nvSpPr>
          <p:cNvPr id="24" name="Folded Corner 23"/>
          <p:cNvSpPr/>
          <p:nvPr/>
        </p:nvSpPr>
        <p:spPr>
          <a:xfrm>
            <a:off x="9939806" y="1352703"/>
            <a:ext cx="1233614" cy="1174932"/>
          </a:xfrm>
          <a:prstGeom prst="foldedCorner">
            <a:avLst/>
          </a:prstGeom>
          <a:solidFill>
            <a:schemeClr val="accent5">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mtClean="0">
                <a:solidFill>
                  <a:schemeClr val="bg1"/>
                </a:solidFill>
              </a:rPr>
              <a:t>R Scripts</a:t>
            </a:r>
            <a:endParaRPr lang="en-US">
              <a:solidFill>
                <a:schemeClr val="bg1"/>
              </a:solidFill>
            </a:endParaRPr>
          </a:p>
        </p:txBody>
      </p:sp>
      <p:sp>
        <p:nvSpPr>
          <p:cNvPr id="25" name="Folded Corner 24"/>
          <p:cNvSpPr/>
          <p:nvPr/>
        </p:nvSpPr>
        <p:spPr>
          <a:xfrm>
            <a:off x="10104031" y="1628230"/>
            <a:ext cx="1233614" cy="1174932"/>
          </a:xfrm>
          <a:prstGeom prst="foldedCorner">
            <a:avLst/>
          </a:prstGeom>
          <a:solidFill>
            <a:schemeClr val="accent5">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mtClean="0">
                <a:solidFill>
                  <a:schemeClr val="bg1"/>
                </a:solidFill>
              </a:rPr>
              <a:t>R Scripts</a:t>
            </a:r>
            <a:endParaRPr lang="en-US">
              <a:solidFill>
                <a:schemeClr val="bg1"/>
              </a:solidFill>
            </a:endParaRPr>
          </a:p>
        </p:txBody>
      </p:sp>
      <p:sp>
        <p:nvSpPr>
          <p:cNvPr id="27" name="Can 26"/>
          <p:cNvSpPr/>
          <p:nvPr/>
        </p:nvSpPr>
        <p:spPr>
          <a:xfrm>
            <a:off x="9725124" y="3782896"/>
            <a:ext cx="2217879" cy="1129965"/>
          </a:xfrm>
          <a:prstGeom prst="can">
            <a:avLst/>
          </a:prstGeom>
          <a:solidFill>
            <a:schemeClr val="accent5">
              <a:lumMod val="75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bg1"/>
                </a:solidFill>
              </a:rPr>
              <a:t>Data Sources</a:t>
            </a:r>
            <a:endParaRPr lang="en-US" dirty="0">
              <a:solidFill>
                <a:schemeClr val="bg1"/>
              </a:solidFill>
            </a:endParaRPr>
          </a:p>
        </p:txBody>
      </p:sp>
      <p:cxnSp>
        <p:nvCxnSpPr>
          <p:cNvPr id="29" name="Straight Arrow Connector 28"/>
          <p:cNvCxnSpPr>
            <a:endCxn id="27" idx="2"/>
          </p:cNvCxnSpPr>
          <p:nvPr/>
        </p:nvCxnSpPr>
        <p:spPr>
          <a:xfrm>
            <a:off x="9025406" y="3876750"/>
            <a:ext cx="699718" cy="471129"/>
          </a:xfrm>
          <a:prstGeom prst="straightConnector1">
            <a:avLst/>
          </a:prstGeom>
          <a:ln w="57150">
            <a:solidFill>
              <a:schemeClr val="bg2">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23" idx="1"/>
          </p:cNvCxnSpPr>
          <p:nvPr/>
        </p:nvCxnSpPr>
        <p:spPr>
          <a:xfrm flipV="1">
            <a:off x="9009088" y="1676050"/>
            <a:ext cx="764498" cy="611742"/>
          </a:xfrm>
          <a:prstGeom prst="straightConnector1">
            <a:avLst/>
          </a:prstGeom>
          <a:ln w="57150">
            <a:solidFill>
              <a:schemeClr val="bg2">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241218" y="2878114"/>
            <a:ext cx="1680895" cy="479684"/>
          </a:xfrm>
          <a:prstGeom prst="rect">
            <a:avLst/>
          </a:prstGeom>
        </p:spPr>
        <p:txBody>
          <a:bodyPr vert="horz" wrap="square" lIns="91440" tIns="45720" rIns="91440" bIns="45720" rtlCol="0" anchor="t" anchorCtr="0">
            <a:noAutofit/>
          </a:bodyPr>
          <a:lstStyle/>
          <a:p>
            <a:pPr>
              <a:lnSpc>
                <a:spcPct val="90000"/>
              </a:lnSpc>
              <a:spcBef>
                <a:spcPts val="1000"/>
              </a:spcBef>
            </a:pPr>
            <a:r>
              <a:rPr lang="en-US" sz="2800" i="1" smtClean="0"/>
              <a:t>~Shiny~</a:t>
            </a:r>
            <a:endParaRPr lang="en-US" sz="2500" i="1" dirty="0" smtClean="0"/>
          </a:p>
        </p:txBody>
      </p:sp>
    </p:spTree>
    <p:extLst>
      <p:ext uri="{BB962C8B-B14F-4D97-AF65-F5344CB8AC3E}">
        <p14:creationId xmlns:p14="http://schemas.microsoft.com/office/powerpoint/2010/main" val="13815567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Shiny: the good / the bad</a:t>
            </a:r>
            <a:endParaRPr lang="en-US" dirty="0"/>
          </a:p>
        </p:txBody>
      </p:sp>
      <p:sp>
        <p:nvSpPr>
          <p:cNvPr id="4" name="TextBox 3"/>
          <p:cNvSpPr txBox="1"/>
          <p:nvPr/>
        </p:nvSpPr>
        <p:spPr>
          <a:xfrm>
            <a:off x="205463" y="861237"/>
            <a:ext cx="5497032" cy="4646428"/>
          </a:xfrm>
          <a:prstGeom prst="rect">
            <a:avLst/>
          </a:prstGeom>
        </p:spPr>
        <p:txBody>
          <a:bodyPr vert="horz" wrap="square" lIns="91440" tIns="45720" rIns="91440" bIns="45720" rtlCol="0" anchor="t" anchorCtr="0">
            <a:noAutofit/>
          </a:bodyPr>
          <a:lstStyle/>
          <a:p>
            <a:pPr>
              <a:lnSpc>
                <a:spcPct val="90000"/>
              </a:lnSpc>
              <a:spcBef>
                <a:spcPts val="1000"/>
              </a:spcBef>
            </a:pPr>
            <a:r>
              <a:rPr lang="en-US" sz="2500" b="1" dirty="0" smtClean="0"/>
              <a:t>Pros</a:t>
            </a:r>
          </a:p>
          <a:p>
            <a:pPr marL="342900" indent="-342900">
              <a:lnSpc>
                <a:spcPct val="90000"/>
              </a:lnSpc>
              <a:spcBef>
                <a:spcPts val="1000"/>
              </a:spcBef>
              <a:buFont typeface="Wingdings" charset="2"/>
              <a:buChar char="ü"/>
            </a:pPr>
            <a:r>
              <a:rPr lang="en-US" sz="2000" dirty="0"/>
              <a:t>Open source and free to </a:t>
            </a:r>
            <a:r>
              <a:rPr lang="en-US" sz="2000" dirty="0" smtClean="0"/>
              <a:t>use</a:t>
            </a:r>
          </a:p>
          <a:p>
            <a:pPr marL="342900" indent="-342900">
              <a:lnSpc>
                <a:spcPct val="90000"/>
              </a:lnSpc>
              <a:spcBef>
                <a:spcPts val="1000"/>
              </a:spcBef>
              <a:buFont typeface="Wingdings" charset="2"/>
              <a:buChar char="ü"/>
            </a:pPr>
            <a:r>
              <a:rPr lang="en-US" sz="2000" dirty="0" smtClean="0"/>
              <a:t>Works well for small/med data sets</a:t>
            </a:r>
          </a:p>
          <a:p>
            <a:pPr marL="342900" indent="-342900">
              <a:lnSpc>
                <a:spcPct val="90000"/>
              </a:lnSpc>
              <a:spcBef>
                <a:spcPts val="1000"/>
              </a:spcBef>
              <a:buFont typeface="Wingdings" charset="2"/>
              <a:buChar char="ü"/>
            </a:pPr>
            <a:r>
              <a:rPr lang="en-US" sz="2000" dirty="0"/>
              <a:t>Many R packages available for </a:t>
            </a:r>
            <a:r>
              <a:rPr lang="en-US" sz="2000" dirty="0" err="1" smtClean="0"/>
              <a:t>viz</a:t>
            </a:r>
            <a:r>
              <a:rPr lang="en-US" sz="2000" dirty="0" smtClean="0"/>
              <a:t>**</a:t>
            </a:r>
          </a:p>
          <a:p>
            <a:pPr marL="342900" indent="-342900">
              <a:lnSpc>
                <a:spcPct val="90000"/>
              </a:lnSpc>
              <a:spcBef>
                <a:spcPts val="1000"/>
              </a:spcBef>
              <a:buFont typeface="Wingdings" charset="2"/>
              <a:buChar char="ü"/>
            </a:pPr>
            <a:r>
              <a:rPr lang="en-US" sz="2000" dirty="0" smtClean="0"/>
              <a:t>Flexible framework for development</a:t>
            </a:r>
          </a:p>
          <a:p>
            <a:pPr marL="342900" indent="-342900">
              <a:lnSpc>
                <a:spcPct val="90000"/>
              </a:lnSpc>
              <a:spcBef>
                <a:spcPts val="1000"/>
              </a:spcBef>
              <a:buFont typeface="Wingdings" charset="2"/>
              <a:buChar char="ü"/>
            </a:pPr>
            <a:r>
              <a:rPr lang="en-US" sz="2000" dirty="0"/>
              <a:t>Bound by limits of what is possible with </a:t>
            </a:r>
            <a:r>
              <a:rPr lang="en-US" sz="2000" dirty="0" smtClean="0"/>
              <a:t>code</a:t>
            </a:r>
          </a:p>
          <a:p>
            <a:pPr marL="342900" indent="-342900">
              <a:lnSpc>
                <a:spcPct val="90000"/>
              </a:lnSpc>
              <a:spcBef>
                <a:spcPts val="1000"/>
              </a:spcBef>
              <a:buFont typeface="Wingdings" charset="2"/>
              <a:buChar char="ü"/>
            </a:pPr>
            <a:r>
              <a:rPr lang="en-US" sz="2000" dirty="0" smtClean="0"/>
              <a:t>Build apps with only R</a:t>
            </a:r>
          </a:p>
        </p:txBody>
      </p:sp>
      <p:sp>
        <p:nvSpPr>
          <p:cNvPr id="5" name="TextBox 4"/>
          <p:cNvSpPr txBox="1"/>
          <p:nvPr/>
        </p:nvSpPr>
        <p:spPr>
          <a:xfrm>
            <a:off x="5606798" y="861237"/>
            <a:ext cx="5497032" cy="4646428"/>
          </a:xfrm>
          <a:prstGeom prst="rect">
            <a:avLst/>
          </a:prstGeom>
        </p:spPr>
        <p:txBody>
          <a:bodyPr vert="horz" wrap="square" lIns="91440" tIns="45720" rIns="91440" bIns="45720" rtlCol="0" anchor="t" anchorCtr="0">
            <a:noAutofit/>
          </a:bodyPr>
          <a:lstStyle/>
          <a:p>
            <a:pPr>
              <a:lnSpc>
                <a:spcPct val="90000"/>
              </a:lnSpc>
              <a:spcBef>
                <a:spcPts val="1000"/>
              </a:spcBef>
            </a:pPr>
            <a:r>
              <a:rPr lang="en-US" sz="2500" b="1" dirty="0" smtClean="0"/>
              <a:t>Cons</a:t>
            </a:r>
          </a:p>
          <a:p>
            <a:pPr marL="342900" indent="-342900">
              <a:lnSpc>
                <a:spcPct val="90000"/>
              </a:lnSpc>
              <a:spcBef>
                <a:spcPts val="1000"/>
              </a:spcBef>
              <a:buFont typeface="Wingdings" charset="2"/>
              <a:buChar char="ü"/>
            </a:pPr>
            <a:r>
              <a:rPr lang="en-US" sz="2000" dirty="0" smtClean="0"/>
              <a:t>Not great for big data</a:t>
            </a:r>
          </a:p>
          <a:p>
            <a:pPr marL="342900" indent="-342900">
              <a:lnSpc>
                <a:spcPct val="90000"/>
              </a:lnSpc>
              <a:spcBef>
                <a:spcPts val="1000"/>
              </a:spcBef>
              <a:buFont typeface="Wingdings" charset="2"/>
              <a:buChar char="ü"/>
            </a:pPr>
            <a:r>
              <a:rPr lang="en-US" sz="2000" dirty="0" smtClean="0"/>
              <a:t>Limiting if </a:t>
            </a:r>
            <a:r>
              <a:rPr lang="en-US" sz="2000" i="1" dirty="0" smtClean="0"/>
              <a:t>custom</a:t>
            </a:r>
            <a:r>
              <a:rPr lang="en-US" sz="2000" dirty="0" smtClean="0"/>
              <a:t> visualizations are needed</a:t>
            </a:r>
          </a:p>
          <a:p>
            <a:pPr marL="342900" indent="-342900">
              <a:lnSpc>
                <a:spcPct val="90000"/>
              </a:lnSpc>
              <a:spcBef>
                <a:spcPts val="1000"/>
              </a:spcBef>
              <a:buFont typeface="Wingdings" charset="2"/>
              <a:buChar char="ü"/>
            </a:pPr>
            <a:r>
              <a:rPr lang="en-US" sz="2000" dirty="0" smtClean="0"/>
              <a:t>Requires some R skills</a:t>
            </a:r>
          </a:p>
          <a:p>
            <a:pPr marL="342900" indent="-342900">
              <a:lnSpc>
                <a:spcPct val="90000"/>
              </a:lnSpc>
              <a:spcBef>
                <a:spcPts val="1000"/>
              </a:spcBef>
              <a:buFont typeface="Wingdings" charset="2"/>
              <a:buChar char="ü"/>
            </a:pPr>
            <a:r>
              <a:rPr lang="en-US" sz="2000" dirty="0" smtClean="0"/>
              <a:t>Requires a Shiny Server to deploy</a:t>
            </a:r>
          </a:p>
          <a:p>
            <a:pPr marL="342900" indent="-342900">
              <a:lnSpc>
                <a:spcPct val="90000"/>
              </a:lnSpc>
              <a:spcBef>
                <a:spcPts val="1000"/>
              </a:spcBef>
              <a:buFont typeface="Arial" charset="0"/>
              <a:buChar char="•"/>
            </a:pPr>
            <a:endParaRPr lang="en-US" sz="2000" dirty="0" smtClean="0"/>
          </a:p>
        </p:txBody>
      </p:sp>
      <p:pic>
        <p:nvPicPr>
          <p:cNvPr id="6" name="Picture 5"/>
          <p:cNvPicPr>
            <a:picLocks noChangeAspect="1"/>
          </p:cNvPicPr>
          <p:nvPr/>
        </p:nvPicPr>
        <p:blipFill>
          <a:blip r:embed="rId3"/>
          <a:stretch>
            <a:fillRect/>
          </a:stretch>
        </p:blipFill>
        <p:spPr>
          <a:xfrm>
            <a:off x="5702495" y="3046570"/>
            <a:ext cx="4877362" cy="261712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842195" y="5819718"/>
            <a:ext cx="3466905" cy="700863"/>
          </a:xfrm>
          <a:prstGeom prst="rect">
            <a:avLst/>
          </a:prstGeom>
        </p:spPr>
        <p:txBody>
          <a:bodyPr vert="horz" wrap="square" lIns="91440" tIns="45720" rIns="91440" bIns="45720" rtlCol="0" anchor="t" anchorCtr="0">
            <a:noAutofit/>
          </a:bodyPr>
          <a:lstStyle/>
          <a:p>
            <a:pPr>
              <a:lnSpc>
                <a:spcPct val="90000"/>
              </a:lnSpc>
              <a:spcBef>
                <a:spcPts val="1000"/>
              </a:spcBef>
            </a:pPr>
            <a:r>
              <a:rPr lang="en-US" sz="1600" i="1" dirty="0" smtClean="0"/>
              <a:t>**Example of Geospatial Shiny App</a:t>
            </a:r>
          </a:p>
        </p:txBody>
      </p:sp>
    </p:spTree>
    <p:extLst>
      <p:ext uri="{BB962C8B-B14F-4D97-AF65-F5344CB8AC3E}">
        <p14:creationId xmlns:p14="http://schemas.microsoft.com/office/powerpoint/2010/main" val="1539280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122218" y="4196410"/>
            <a:ext cx="5014568" cy="1211475"/>
          </a:xfrm>
        </p:spPr>
        <p:txBody>
          <a:bodyPr/>
          <a:lstStyle/>
          <a:p>
            <a:r>
              <a:rPr lang="en-US" dirty="0" smtClean="0"/>
              <a:t>Flexdashboards are created in a single R Markdown document to simplify development and provide structure.  Easiest to go from R script to dashboard.</a:t>
            </a:r>
            <a:endParaRPr lang="en-US" dirty="0"/>
          </a:p>
        </p:txBody>
      </p:sp>
      <p:sp>
        <p:nvSpPr>
          <p:cNvPr id="11" name="Text Placeholder 10"/>
          <p:cNvSpPr>
            <a:spLocks noGrp="1"/>
          </p:cNvSpPr>
          <p:nvPr>
            <p:ph type="body" sz="quarter" idx="17"/>
          </p:nvPr>
        </p:nvSpPr>
        <p:spPr>
          <a:xfrm>
            <a:off x="6096000" y="4196411"/>
            <a:ext cx="5061994" cy="1211475"/>
          </a:xfrm>
        </p:spPr>
        <p:txBody>
          <a:bodyPr/>
          <a:lstStyle/>
          <a:p>
            <a:r>
              <a:rPr lang="en-US" dirty="0" smtClean="0"/>
              <a:t>Pure Shiny apps can offer more flexibility but also can add complexity (i.e. more R scripts handling different parts of the app)</a:t>
            </a:r>
            <a:endParaRPr lang="en-US" dirty="0"/>
          </a:p>
        </p:txBody>
      </p:sp>
      <p:sp>
        <p:nvSpPr>
          <p:cNvPr id="6" name="Text Placeholder 5"/>
          <p:cNvSpPr>
            <a:spLocks noGrp="1"/>
          </p:cNvSpPr>
          <p:nvPr>
            <p:ph type="body" sz="quarter" idx="11"/>
          </p:nvPr>
        </p:nvSpPr>
        <p:spPr/>
        <p:txBody>
          <a:bodyPr/>
          <a:lstStyle/>
          <a:p>
            <a:r>
              <a:rPr lang="en-US" dirty="0" smtClean="0"/>
              <a:t>A note on Flexdashboard </a:t>
            </a:r>
            <a:endParaRPr lang="en-US" dirty="0"/>
          </a:p>
        </p:txBody>
      </p:sp>
      <p:sp>
        <p:nvSpPr>
          <p:cNvPr id="4" name="Date Placeholder 3"/>
          <p:cNvSpPr>
            <a:spLocks noGrp="1"/>
          </p:cNvSpPr>
          <p:nvPr>
            <p:ph type="dt" sz="half" idx="4294967295"/>
          </p:nvPr>
        </p:nvSpPr>
        <p:spPr>
          <a:xfrm>
            <a:off x="0" y="6410325"/>
            <a:ext cx="2743200" cy="249238"/>
          </a:xfrm>
        </p:spPr>
        <p:txBody>
          <a:bodyPr/>
          <a:lstStyle/>
          <a:p>
            <a:r>
              <a:rPr lang="en-US" smtClean="0"/>
              <a:t>IBM Analytics </a:t>
            </a:r>
            <a:r>
              <a:rPr lang="en-US" b="1" smtClean="0"/>
              <a:t>| Global Elite</a:t>
            </a:r>
            <a:endParaRPr lang="en-US" b="1" dirty="0"/>
          </a:p>
        </p:txBody>
      </p:sp>
      <p:sp>
        <p:nvSpPr>
          <p:cNvPr id="5" name="Slide Number Placeholder 4"/>
          <p:cNvSpPr>
            <a:spLocks noGrp="1"/>
          </p:cNvSpPr>
          <p:nvPr>
            <p:ph type="sldNum" sz="quarter" idx="4294967295"/>
          </p:nvPr>
        </p:nvSpPr>
        <p:spPr>
          <a:xfrm>
            <a:off x="11610975" y="6410325"/>
            <a:ext cx="581025" cy="249238"/>
          </a:xfrm>
        </p:spPr>
        <p:txBody>
          <a:bodyPr/>
          <a:lstStyle/>
          <a:p>
            <a:fld id="{64A8A213-8E92-D94A-82D7-8578C89CAF17}" type="slidenum">
              <a:rPr lang="en-US" smtClean="0"/>
              <a:pPr/>
              <a:t>8</a:t>
            </a:fld>
            <a:endParaRPr lang="en-US" dirty="0"/>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18" y="706146"/>
            <a:ext cx="5014568" cy="3418419"/>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850" y="680227"/>
            <a:ext cx="5085144" cy="3444338"/>
          </a:xfrm>
          <a:prstGeom prst="rect">
            <a:avLst/>
          </a:prstGeom>
        </p:spPr>
      </p:pic>
      <p:sp>
        <p:nvSpPr>
          <p:cNvPr id="30" name="TextBox 29"/>
          <p:cNvSpPr txBox="1"/>
          <p:nvPr/>
        </p:nvSpPr>
        <p:spPr>
          <a:xfrm>
            <a:off x="2247910" y="5621473"/>
            <a:ext cx="8910084" cy="404037"/>
          </a:xfrm>
          <a:prstGeom prst="rect">
            <a:avLst/>
          </a:prstGeom>
        </p:spPr>
        <p:txBody>
          <a:bodyPr vert="horz" wrap="square" lIns="91440" tIns="45720" rIns="91440" bIns="45720" rtlCol="0" anchor="t" anchorCtr="0">
            <a:noAutofit/>
          </a:bodyPr>
          <a:lstStyle/>
          <a:p>
            <a:pPr>
              <a:lnSpc>
                <a:spcPct val="90000"/>
              </a:lnSpc>
              <a:spcBef>
                <a:spcPts val="1000"/>
              </a:spcBef>
            </a:pPr>
            <a:r>
              <a:rPr lang="en-US" sz="2500" dirty="0" smtClean="0">
                <a:hlinkClick r:id="rId5"/>
              </a:rPr>
              <a:t>Flexdashboard</a:t>
            </a:r>
            <a:r>
              <a:rPr lang="en-US" sz="2500" dirty="0" smtClean="0"/>
              <a:t> </a:t>
            </a:r>
            <a:r>
              <a:rPr lang="en-US" sz="2500" dirty="0" smtClean="0">
                <a:sym typeface="Wingdings"/>
              </a:rPr>
              <a:t> </a:t>
            </a:r>
            <a:r>
              <a:rPr lang="en-US" sz="2500" dirty="0" smtClean="0">
                <a:sym typeface="Wingdings"/>
                <a:hlinkClick r:id="rId6"/>
              </a:rPr>
              <a:t>shinydashboard</a:t>
            </a:r>
            <a:r>
              <a:rPr lang="en-US" sz="2500" dirty="0" smtClean="0">
                <a:sym typeface="Wingdings"/>
              </a:rPr>
              <a:t>  </a:t>
            </a:r>
            <a:r>
              <a:rPr lang="en-US" sz="2500" dirty="0" smtClean="0">
                <a:sym typeface="Wingdings"/>
                <a:hlinkClick r:id="rId7"/>
              </a:rPr>
              <a:t>shiny</a:t>
            </a:r>
            <a:endParaRPr lang="en-US" sz="2500" dirty="0" smtClean="0"/>
          </a:p>
        </p:txBody>
      </p:sp>
      <p:sp>
        <p:nvSpPr>
          <p:cNvPr id="31" name="TextBox 30"/>
          <p:cNvSpPr txBox="1"/>
          <p:nvPr/>
        </p:nvSpPr>
        <p:spPr>
          <a:xfrm>
            <a:off x="7634177" y="5773479"/>
            <a:ext cx="914400" cy="914400"/>
          </a:xfrm>
          <a:prstGeom prst="rect">
            <a:avLst/>
          </a:prstGeom>
        </p:spPr>
        <p:txBody>
          <a:bodyPr vert="horz" wrap="none" lIns="91440" tIns="45720" rIns="91440" bIns="45720" rtlCol="0" anchor="t" anchorCtr="0">
            <a:noAutofit/>
          </a:bodyPr>
          <a:lstStyle/>
          <a:p>
            <a:pPr>
              <a:lnSpc>
                <a:spcPct val="90000"/>
              </a:lnSpc>
              <a:spcBef>
                <a:spcPts val="1000"/>
              </a:spcBef>
            </a:pPr>
            <a:endParaRPr lang="en-US" sz="2500" dirty="0" smtClean="0"/>
          </a:p>
        </p:txBody>
      </p:sp>
    </p:spTree>
    <p:extLst>
      <p:ext uri="{BB962C8B-B14F-4D97-AF65-F5344CB8AC3E}">
        <p14:creationId xmlns:p14="http://schemas.microsoft.com/office/powerpoint/2010/main" val="1909730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09766" y="1530846"/>
            <a:ext cx="4024247" cy="521222"/>
          </a:xfrm>
        </p:spPr>
        <p:txBody>
          <a:bodyPr/>
          <a:lstStyle/>
          <a:p>
            <a:r>
              <a:rPr lang="en-US" dirty="0" smtClean="0"/>
              <a:t>Hello world!</a:t>
            </a:r>
            <a:endParaRPr lang="en-US" dirty="0"/>
          </a:p>
        </p:txBody>
      </p:sp>
      <p:sp>
        <p:nvSpPr>
          <p:cNvPr id="3" name="Text Placeholder 2"/>
          <p:cNvSpPr>
            <a:spLocks noGrp="1"/>
          </p:cNvSpPr>
          <p:nvPr>
            <p:ph type="body" sz="quarter" idx="13"/>
          </p:nvPr>
        </p:nvSpPr>
        <p:spPr>
          <a:xfrm>
            <a:off x="109766" y="95224"/>
            <a:ext cx="9798732" cy="521222"/>
          </a:xfrm>
        </p:spPr>
        <p:txBody>
          <a:bodyPr/>
          <a:lstStyle/>
          <a:p>
            <a:r>
              <a:rPr lang="en-US" sz="3200" dirty="0" smtClean="0"/>
              <a:t>Running your first Shiny Dashboard:</a:t>
            </a:r>
            <a:endParaRPr lang="en-US" sz="3200" dirty="0"/>
          </a:p>
        </p:txBody>
      </p:sp>
      <p:sp>
        <p:nvSpPr>
          <p:cNvPr id="4" name="Date Placeholder 3"/>
          <p:cNvSpPr>
            <a:spLocks noGrp="1"/>
          </p:cNvSpPr>
          <p:nvPr>
            <p:ph type="dt" sz="half" idx="2"/>
          </p:nvPr>
        </p:nvSpPr>
        <p:spPr/>
        <p:txBody>
          <a:bodyPr/>
          <a:lstStyle/>
          <a:p>
            <a:r>
              <a:rPr lang="en-US" smtClean="0"/>
              <a:t>IBM Analytics </a:t>
            </a:r>
            <a:r>
              <a:rPr lang="en-US" b="1" smtClean="0"/>
              <a:t>| Global Elite</a:t>
            </a:r>
            <a:endParaRPr lang="en-US" b="1" dirty="0"/>
          </a:p>
        </p:txBody>
      </p:sp>
      <p:sp>
        <p:nvSpPr>
          <p:cNvPr id="5" name="Slide Number Placeholder 4"/>
          <p:cNvSpPr>
            <a:spLocks noGrp="1"/>
          </p:cNvSpPr>
          <p:nvPr>
            <p:ph type="sldNum" sz="quarter" idx="4"/>
          </p:nvPr>
        </p:nvSpPr>
        <p:spPr/>
        <p:txBody>
          <a:bodyPr/>
          <a:lstStyle/>
          <a:p>
            <a:fld id="{64A8A213-8E92-D94A-82D7-8578C89CAF17}" type="slidenum">
              <a:rPr lang="en-US" smtClean="0"/>
              <a:pPr/>
              <a:t>9</a:t>
            </a:fld>
            <a:endParaRPr lang="en-US" dirty="0"/>
          </a:p>
        </p:txBody>
      </p:sp>
      <p:sp>
        <p:nvSpPr>
          <p:cNvPr id="6" name="TextBox 5"/>
          <p:cNvSpPr txBox="1"/>
          <p:nvPr/>
        </p:nvSpPr>
        <p:spPr>
          <a:xfrm>
            <a:off x="6535711" y="2488367"/>
            <a:ext cx="914400" cy="914400"/>
          </a:xfrm>
          <a:prstGeom prst="rect">
            <a:avLst/>
          </a:prstGeom>
        </p:spPr>
        <p:txBody>
          <a:bodyPr vert="horz" wrap="none" lIns="91440" tIns="45720" rIns="91440" bIns="45720" rtlCol="0" anchor="t" anchorCtr="0">
            <a:noAutofit/>
          </a:bodyPr>
          <a:lstStyle/>
          <a:p>
            <a:pPr>
              <a:lnSpc>
                <a:spcPct val="90000"/>
              </a:lnSpc>
              <a:spcBef>
                <a:spcPts val="1000"/>
              </a:spcBef>
            </a:pPr>
            <a:endParaRPr lang="en-US" sz="2500" dirty="0" smtClean="0"/>
          </a:p>
        </p:txBody>
      </p:sp>
    </p:spTree>
    <p:extLst>
      <p:ext uri="{BB962C8B-B14F-4D97-AF65-F5344CB8AC3E}">
        <p14:creationId xmlns:p14="http://schemas.microsoft.com/office/powerpoint/2010/main" val="1681675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InterConnect 2017">
  <a:themeElements>
    <a:clrScheme name="Custom 12">
      <a:dk1>
        <a:srgbClr val="000000"/>
      </a:dk1>
      <a:lt1>
        <a:srgbClr val="FFFFFF"/>
      </a:lt1>
      <a:dk2>
        <a:srgbClr val="44546A"/>
      </a:dk2>
      <a:lt2>
        <a:srgbClr val="E7E6E6"/>
      </a:lt2>
      <a:accent1>
        <a:srgbClr val="B8AEAE"/>
      </a:accent1>
      <a:accent2>
        <a:srgbClr val="E4E1E4"/>
      </a:accent2>
      <a:accent3>
        <a:srgbClr val="F05253"/>
      </a:accent3>
      <a:accent4>
        <a:srgbClr val="1C3649"/>
      </a:accent4>
      <a:accent5>
        <a:srgbClr val="10B9A5"/>
      </a:accent5>
      <a:accent6>
        <a:srgbClr val="AC72E6"/>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2">
          <a:schemeClr val="accent1"/>
        </a:fillRef>
        <a:effectRef idx="1">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chor="t" anchorCtr="0">
        <a:noAutofit/>
      </a:bodyPr>
      <a:lstStyle>
        <a:defPPr>
          <a:lnSpc>
            <a:spcPct val="90000"/>
          </a:lnSpc>
          <a:spcBef>
            <a:spcPts val="1000"/>
          </a:spcBef>
          <a:defRPr sz="25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27853</TotalTime>
  <Words>1606</Words>
  <Application>Microsoft Macintosh PowerPoint</Application>
  <PresentationFormat>Widescreen</PresentationFormat>
  <Paragraphs>194</Paragraphs>
  <Slides>22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vt:lpstr>
      <vt:lpstr>Cambria</vt:lpstr>
      <vt:lpstr>ＭＳ 明朝</vt:lpstr>
      <vt:lpstr>Times New Roman</vt:lpstr>
      <vt:lpstr>Wingdings</vt:lpstr>
      <vt:lpstr>Arial</vt:lpstr>
      <vt:lpstr>Arial</vt:lpstr>
      <vt:lpstr>IBM InterConnect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Greg Filla</cp:lastModifiedBy>
  <cp:revision>366</cp:revision>
  <dcterms:created xsi:type="dcterms:W3CDTF">2016-12-19T13:55:54Z</dcterms:created>
  <dcterms:modified xsi:type="dcterms:W3CDTF">2017-10-04T13:32:14Z</dcterms:modified>
</cp:coreProperties>
</file>